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Lst>
  <p:notesMasterIdLst>
    <p:notesMasterId r:id="rId13"/>
  </p:notesMasterIdLst>
  <p:sldIdLst>
    <p:sldId id="256" r:id="rId2"/>
    <p:sldId id="336" r:id="rId3"/>
    <p:sldId id="261" r:id="rId4"/>
    <p:sldId id="279" r:id="rId5"/>
    <p:sldId id="331" r:id="rId6"/>
    <p:sldId id="337" r:id="rId7"/>
    <p:sldId id="332" r:id="rId8"/>
    <p:sldId id="333" r:id="rId9"/>
    <p:sldId id="334" r:id="rId10"/>
    <p:sldId id="335" r:id="rId11"/>
    <p:sldId id="270" r:id="rId12"/>
  </p:sldIdLst>
  <p:sldSz cx="10688638" cy="7562850"/>
  <p:notesSz cx="6735763" cy="986948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8F"/>
    <a:srgbClr val="2568ED"/>
    <a:srgbClr val="0034A5"/>
    <a:srgbClr val="0B1783"/>
    <a:srgbClr val="004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FFB970-C59D-4FE5-A9DA-1DC6C99B7BA2}">
  <a:tblStyle styleId="{53FFB970-C59D-4FE5-A9DA-1DC6C99B7BA2}"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0F62A36-6C65-4C65-9399-E7940CDDA2F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76686" autoAdjust="0"/>
  </p:normalViewPr>
  <p:slideViewPr>
    <p:cSldViewPr snapToGrid="0">
      <p:cViewPr varScale="1">
        <p:scale>
          <a:sx n="67" d="100"/>
          <a:sy n="67" d="100"/>
        </p:scale>
        <p:origin x="1290" y="84"/>
      </p:cViewPr>
      <p:guideLst>
        <p:guide orient="horz" pos="2160"/>
        <p:guide pos="2880"/>
        <p:guide orient="horz" pos="238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18883" cy="493869"/>
          </a:xfrm>
          <a:prstGeom prst="rect">
            <a:avLst/>
          </a:prstGeom>
          <a:noFill/>
          <a:ln>
            <a:noFill/>
          </a:ln>
        </p:spPr>
        <p:txBody>
          <a:bodyPr wrap="square" lIns="90739" tIns="90739" rIns="90739" bIns="90739"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77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754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131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508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88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262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639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3016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15307" y="0"/>
            <a:ext cx="2918883" cy="493869"/>
          </a:xfrm>
          <a:prstGeom prst="rect">
            <a:avLst/>
          </a:prstGeom>
          <a:noFill/>
          <a:ln>
            <a:noFill/>
          </a:ln>
        </p:spPr>
        <p:txBody>
          <a:bodyPr wrap="square" lIns="90739" tIns="90739" rIns="90739" bIns="90739"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77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754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131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508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88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262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639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3016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4042"/>
            <a:ext cx="2918883" cy="493868"/>
          </a:xfrm>
          <a:prstGeom prst="rect">
            <a:avLst/>
          </a:prstGeom>
          <a:noFill/>
          <a:ln>
            <a:noFill/>
          </a:ln>
        </p:spPr>
        <p:txBody>
          <a:bodyPr wrap="square" lIns="90739" tIns="90739" rIns="90739" bIns="90739"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77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754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131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508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88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262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639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3016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15307" y="9374042"/>
            <a:ext cx="2918883" cy="493868"/>
          </a:xfrm>
          <a:prstGeom prst="rect">
            <a:avLst/>
          </a:prstGeom>
          <a:noFill/>
          <a:ln>
            <a:noFill/>
          </a:ln>
        </p:spPr>
        <p:txBody>
          <a:bodyPr wrap="square" lIns="90739" tIns="45357" rIns="90739" bIns="45357" anchor="b" anchorCtr="0">
            <a:noAutofit/>
          </a:bodyPr>
          <a:lstStyle/>
          <a:p>
            <a:pPr algn="r">
              <a:buClr>
                <a:schemeClr val="dk1"/>
              </a:buClr>
              <a:buSzPct val="25000"/>
            </a:pPr>
            <a:fld id="{00000000-1234-1234-1234-123412341234}" type="slidenum">
              <a:rPr lang="ru-RU" sz="1200" smtClean="0">
                <a:solidFill>
                  <a:schemeClr val="dk1"/>
                </a:solidFill>
                <a:latin typeface="Calibri"/>
                <a:ea typeface="Calibri"/>
                <a:cs typeface="Calibri"/>
                <a:sym typeface="Calibri"/>
              </a:rPr>
              <a:pPr algn="r">
                <a:buClr>
                  <a:schemeClr val="dk1"/>
                </a:buClr>
                <a:buSzPct val="25000"/>
              </a:pPr>
              <a:t>‹#›</a:t>
            </a:fld>
            <a:endParaRPr lang="ru-RU"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737164"/>
      </p:ext>
    </p:extLst>
  </p:cSld>
  <p:clrMap bg1="lt1" tx1="dk1" bg2="dk2" tx2="lt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61" name="Shape 161"/>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7219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6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720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720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3105" y="4687810"/>
            <a:ext cx="5389554" cy="4441663"/>
          </a:xfrm>
          <a:prstGeom prst="rect">
            <a:avLst/>
          </a:prstGeom>
          <a:noFill/>
          <a:ln>
            <a:noFill/>
          </a:ln>
        </p:spPr>
        <p:txBody>
          <a:bodyPr wrap="square" lIns="90739" tIns="90739" rIns="90739" bIns="90739" anchor="t" anchorCtr="0">
            <a:noAutofit/>
          </a:bodyPr>
          <a:lstStyle/>
          <a:p>
            <a:pPr indent="0">
              <a:buSzPct val="25000"/>
              <a:buNone/>
            </a:pPr>
            <a:endParaRPr/>
          </a:p>
        </p:txBody>
      </p:sp>
      <p:sp>
        <p:nvSpPr>
          <p:cNvPr id="170" name="Shape 170"/>
          <p:cNvSpPr>
            <a:spLocks noGrp="1" noRot="1" noChangeAspect="1"/>
          </p:cNvSpPr>
          <p:nvPr>
            <p:ph type="sldImg" idx="2"/>
          </p:nvPr>
        </p:nvSpPr>
        <p:spPr>
          <a:xfrm>
            <a:off x="752475" y="739775"/>
            <a:ext cx="5230813" cy="3702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71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801648" y="2349388"/>
            <a:ext cx="9085342" cy="1621111"/>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Font typeface="Arial"/>
              <a:buNone/>
              <a:defRPr sz="2100"/>
            </a:lvl2pPr>
            <a:lvl3pPr lvl="2" indent="0">
              <a:spcBef>
                <a:spcPts val="0"/>
              </a:spcBef>
              <a:buFont typeface="Arial"/>
              <a:buNone/>
              <a:defRPr sz="2100"/>
            </a:lvl3pPr>
            <a:lvl4pPr lvl="3" indent="0">
              <a:spcBef>
                <a:spcPts val="0"/>
              </a:spcBef>
              <a:buFont typeface="Arial"/>
              <a:buNone/>
              <a:defRPr sz="2100"/>
            </a:lvl4pPr>
            <a:lvl5pPr lvl="4" indent="0">
              <a:spcBef>
                <a:spcPts val="0"/>
              </a:spcBef>
              <a:buFont typeface="Arial"/>
              <a:buNone/>
              <a:defRPr sz="2100"/>
            </a:lvl5pPr>
            <a:lvl6pPr lvl="5" indent="0">
              <a:spcBef>
                <a:spcPts val="0"/>
              </a:spcBef>
              <a:buFont typeface="Arial"/>
              <a:buNone/>
              <a:defRPr sz="2100"/>
            </a:lvl6pPr>
            <a:lvl7pPr lvl="6" indent="0">
              <a:spcBef>
                <a:spcPts val="0"/>
              </a:spcBef>
              <a:buFont typeface="Arial"/>
              <a:buNone/>
              <a:defRPr sz="2100"/>
            </a:lvl7pPr>
            <a:lvl8pPr lvl="7" indent="0">
              <a:spcBef>
                <a:spcPts val="0"/>
              </a:spcBef>
              <a:buFont typeface="Arial"/>
              <a:buNone/>
              <a:defRPr sz="2100"/>
            </a:lvl8pPr>
            <a:lvl9pPr lvl="8" indent="0">
              <a:spcBef>
                <a:spcPts val="0"/>
              </a:spcBef>
              <a:buFont typeface="Arial"/>
              <a:buNone/>
              <a:defRPr sz="2100"/>
            </a:lvl9pPr>
          </a:lstStyle>
          <a:p>
            <a:endParaRPr/>
          </a:p>
        </p:txBody>
      </p:sp>
      <p:sp>
        <p:nvSpPr>
          <p:cNvPr id="17" name="Shape 17"/>
          <p:cNvSpPr txBox="1">
            <a:spLocks noGrp="1"/>
          </p:cNvSpPr>
          <p:nvPr>
            <p:ph type="subTitle" idx="1"/>
          </p:nvPr>
        </p:nvSpPr>
        <p:spPr>
          <a:xfrm>
            <a:off x="1603296" y="4285615"/>
            <a:ext cx="7482047" cy="1932728"/>
          </a:xfrm>
          <a:prstGeom prst="rect">
            <a:avLst/>
          </a:prstGeom>
          <a:noFill/>
          <a:ln>
            <a:noFill/>
          </a:ln>
        </p:spPr>
        <p:txBody>
          <a:bodyPr wrap="square" lIns="104270" tIns="104270" rIns="104270" bIns="104270" anchor="t" anchorCtr="0"/>
          <a:lstStyle>
            <a:lvl1pPr marL="0" marR="0" lvl="0" indent="0" algn="ctr" rtl="0">
              <a:lnSpc>
                <a:spcPct val="100000"/>
              </a:lnSpc>
              <a:spcBef>
                <a:spcPts val="730"/>
              </a:spcBef>
              <a:spcAft>
                <a:spcPts val="0"/>
              </a:spcAft>
              <a:buClr>
                <a:srgbClr val="888888"/>
              </a:buClr>
              <a:buFont typeface="Arial"/>
              <a:buNone/>
              <a:defRPr sz="3600" b="0" i="0" u="none" strike="noStrike" cap="none">
                <a:solidFill>
                  <a:srgbClr val="888888"/>
                </a:solidFill>
                <a:latin typeface="Calibri"/>
                <a:ea typeface="Calibri"/>
                <a:cs typeface="Calibri"/>
                <a:sym typeface="Calibri"/>
              </a:defRPr>
            </a:lvl1pPr>
            <a:lvl2pPr marL="521437" marR="0" lvl="1" indent="0" algn="ctr" rtl="0">
              <a:lnSpc>
                <a:spcPct val="100000"/>
              </a:lnSpc>
              <a:spcBef>
                <a:spcPts val="639"/>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1042873" marR="0" lvl="2" indent="0" algn="ctr" rtl="0">
              <a:lnSpc>
                <a:spcPct val="100000"/>
              </a:lnSpc>
              <a:spcBef>
                <a:spcPts val="547"/>
              </a:spcBef>
              <a:spcAft>
                <a:spcPts val="0"/>
              </a:spcAft>
              <a:buClr>
                <a:srgbClr val="888888"/>
              </a:buClr>
              <a:buFont typeface="Arial"/>
              <a:buNone/>
              <a:defRPr sz="2700" b="0" i="0" u="none" strike="noStrike" cap="none">
                <a:solidFill>
                  <a:srgbClr val="888888"/>
                </a:solidFill>
                <a:latin typeface="Calibri"/>
                <a:ea typeface="Calibri"/>
                <a:cs typeface="Calibri"/>
                <a:sym typeface="Calibri"/>
              </a:defRPr>
            </a:lvl3pPr>
            <a:lvl4pPr marL="1564310" marR="0" lvl="3"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4pPr>
            <a:lvl5pPr marL="2085746" marR="0" lvl="4"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5pPr>
            <a:lvl6pPr marL="2607183" marR="0" lvl="5"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6pPr>
            <a:lvl7pPr marL="3128620" marR="0" lvl="6"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7pPr>
            <a:lvl8pPr marL="3650056" marR="0" lvl="7"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8pPr>
            <a:lvl9pPr marL="4171493" marR="0" lvl="8" indent="0" algn="ctr" rtl="0">
              <a:lnSpc>
                <a:spcPct val="100000"/>
              </a:lnSpc>
              <a:spcBef>
                <a:spcPts val="456"/>
              </a:spcBef>
              <a:spcAft>
                <a:spcPts val="0"/>
              </a:spcAft>
              <a:buClr>
                <a:srgbClr val="888888"/>
              </a:buClr>
              <a:buFont typeface="Arial"/>
              <a:buNone/>
              <a:defRPr sz="23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534432" y="7009644"/>
            <a:ext cx="2494016" cy="402652"/>
          </a:xfrm>
          <a:prstGeom prst="rect">
            <a:avLst/>
          </a:prstGeom>
          <a:noFill/>
          <a:ln>
            <a:noFill/>
          </a:ln>
        </p:spPr>
        <p:txBody>
          <a:bodyPr wrap="square" lIns="104270" tIns="104270" rIns="104270" bIns="104270"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651952" y="7009644"/>
            <a:ext cx="3384735" cy="402652"/>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7660190" y="7009644"/>
            <a:ext cx="2494016" cy="402652"/>
          </a:xfrm>
          <a:prstGeom prst="rect">
            <a:avLst/>
          </a:prstGeom>
          <a:noFill/>
          <a:ln>
            <a:noFill/>
          </a:ln>
        </p:spPr>
        <p:txBody>
          <a:bodyPr wrap="square" lIns="104270" tIns="52121" rIns="104270" bIns="52121" anchor="ctr" anchorCtr="0">
            <a:noAutofit/>
          </a:bodyPr>
          <a:lstStyle/>
          <a:p>
            <a:pPr algn="r">
              <a:buClr>
                <a:srgbClr val="888888"/>
              </a:buClr>
              <a:buSzPct val="25000"/>
            </a:pPr>
            <a:fld id="{00000000-1234-1234-1234-123412341234}" type="slidenum">
              <a:rPr lang="ru-RU" sz="1400" smtClean="0">
                <a:solidFill>
                  <a:srgbClr val="888888"/>
                </a:solidFill>
                <a:latin typeface="Calibri"/>
                <a:ea typeface="Calibri"/>
                <a:cs typeface="Calibri"/>
                <a:sym typeface="Calibri"/>
              </a:rPr>
              <a:pPr algn="r">
                <a:buClr>
                  <a:srgbClr val="888888"/>
                </a:buClr>
                <a:buSzPct val="25000"/>
              </a:pPr>
              <a:t>‹#›</a:t>
            </a:fld>
            <a:endParaRPr lang="ru-RU" sz="14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095048" y="5293995"/>
            <a:ext cx="6413183" cy="624986"/>
          </a:xfrm>
          <a:prstGeom prst="rect">
            <a:avLst/>
          </a:prstGeom>
          <a:noFill/>
          <a:ln>
            <a:noFill/>
          </a:ln>
        </p:spPr>
        <p:txBody>
          <a:bodyPr wrap="square" lIns="104270" tIns="104270" rIns="104270" bIns="104270" anchor="b" anchorCtr="0"/>
          <a:lstStyle>
            <a:lvl1pPr marL="0" marR="0" lvl="0" indent="0" algn="l" rtl="0">
              <a:lnSpc>
                <a:spcPct val="100000"/>
              </a:lnSpc>
              <a:spcBef>
                <a:spcPts val="0"/>
              </a:spcBef>
              <a:spcAft>
                <a:spcPts val="0"/>
              </a:spcAft>
              <a:buClr>
                <a:schemeClr val="dk1"/>
              </a:buClr>
              <a:buFont typeface="Calibri"/>
              <a:buNone/>
              <a:defRPr sz="2300" b="1" i="0" u="none" strike="noStrike" cap="none">
                <a:solidFill>
                  <a:schemeClr val="dk1"/>
                </a:solidFill>
                <a:latin typeface="Calibri"/>
                <a:ea typeface="Calibri"/>
                <a:cs typeface="Calibri"/>
                <a:sym typeface="Calibri"/>
              </a:defRPr>
            </a:lvl1pPr>
            <a:lvl2pPr lvl="1" indent="0">
              <a:spcBef>
                <a:spcPts val="0"/>
              </a:spcBef>
              <a:buFont typeface="Arial"/>
              <a:buNone/>
              <a:defRPr sz="2100"/>
            </a:lvl2pPr>
            <a:lvl3pPr lvl="2" indent="0">
              <a:spcBef>
                <a:spcPts val="0"/>
              </a:spcBef>
              <a:buFont typeface="Arial"/>
              <a:buNone/>
              <a:defRPr sz="2100"/>
            </a:lvl3pPr>
            <a:lvl4pPr lvl="3" indent="0">
              <a:spcBef>
                <a:spcPts val="0"/>
              </a:spcBef>
              <a:buFont typeface="Arial"/>
              <a:buNone/>
              <a:defRPr sz="2100"/>
            </a:lvl4pPr>
            <a:lvl5pPr lvl="4" indent="0">
              <a:spcBef>
                <a:spcPts val="0"/>
              </a:spcBef>
              <a:buFont typeface="Arial"/>
              <a:buNone/>
              <a:defRPr sz="2100"/>
            </a:lvl5pPr>
            <a:lvl6pPr lvl="5" indent="0">
              <a:spcBef>
                <a:spcPts val="0"/>
              </a:spcBef>
              <a:buFont typeface="Arial"/>
              <a:buNone/>
              <a:defRPr sz="2100"/>
            </a:lvl6pPr>
            <a:lvl7pPr lvl="6" indent="0">
              <a:spcBef>
                <a:spcPts val="0"/>
              </a:spcBef>
              <a:buFont typeface="Arial"/>
              <a:buNone/>
              <a:defRPr sz="2100"/>
            </a:lvl7pPr>
            <a:lvl8pPr lvl="7" indent="0">
              <a:spcBef>
                <a:spcPts val="0"/>
              </a:spcBef>
              <a:buFont typeface="Arial"/>
              <a:buNone/>
              <a:defRPr sz="2100"/>
            </a:lvl8pPr>
            <a:lvl9pPr lvl="8" indent="0">
              <a:spcBef>
                <a:spcPts val="0"/>
              </a:spcBef>
              <a:buFont typeface="Arial"/>
              <a:buNone/>
              <a:defRPr sz="2100"/>
            </a:lvl9pPr>
          </a:lstStyle>
          <a:p>
            <a:endParaRPr/>
          </a:p>
        </p:txBody>
      </p:sp>
      <p:sp>
        <p:nvSpPr>
          <p:cNvPr id="67" name="Shape 67"/>
          <p:cNvSpPr>
            <a:spLocks noGrp="1"/>
          </p:cNvSpPr>
          <p:nvPr>
            <p:ph type="pic" idx="2"/>
          </p:nvPr>
        </p:nvSpPr>
        <p:spPr>
          <a:xfrm>
            <a:off x="2095048" y="675755"/>
            <a:ext cx="6413183" cy="4537710"/>
          </a:xfrm>
          <a:prstGeom prst="rect">
            <a:avLst/>
          </a:prstGeom>
          <a:noFill/>
          <a:ln>
            <a:noFill/>
          </a:ln>
        </p:spPr>
        <p:txBody>
          <a:bodyPr wrap="square" lIns="104270" tIns="104270" rIns="104270" bIns="104270" anchor="t" anchorCtr="0"/>
          <a:lstStyle>
            <a:lvl1pPr marL="0" marR="0" lvl="0" indent="0" algn="l" rtl="0">
              <a:lnSpc>
                <a:spcPct val="100000"/>
              </a:lnSpc>
              <a:spcBef>
                <a:spcPts val="730"/>
              </a:spcBef>
              <a:spcAft>
                <a:spcPts val="0"/>
              </a:spcAft>
              <a:buClr>
                <a:schemeClr val="dk1"/>
              </a:buClr>
              <a:buFont typeface="Arial"/>
              <a:buNone/>
              <a:defRPr sz="3600" b="0" i="0" u="none" strike="noStrike" cap="none">
                <a:solidFill>
                  <a:schemeClr val="dk1"/>
                </a:solidFill>
                <a:latin typeface="Calibri"/>
                <a:ea typeface="Calibri"/>
                <a:cs typeface="Calibri"/>
                <a:sym typeface="Calibri"/>
              </a:defRPr>
            </a:lvl1pPr>
            <a:lvl2pPr marL="521437" marR="0" lvl="1" indent="0" algn="l" rtl="0">
              <a:lnSpc>
                <a:spcPct val="100000"/>
              </a:lnSpc>
              <a:spcBef>
                <a:spcPts val="639"/>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547"/>
              </a:spcBef>
              <a:spcAft>
                <a:spcPts val="0"/>
              </a:spcAft>
              <a:buClr>
                <a:schemeClr val="dk1"/>
              </a:buClr>
              <a:buFont typeface="Arial"/>
              <a:buNone/>
              <a:defRPr sz="27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456"/>
              </a:spcBef>
              <a:spcAft>
                <a:spcPts val="0"/>
              </a:spcAft>
              <a:buClr>
                <a:schemeClr val="dk1"/>
              </a:buClr>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095048" y="5918981"/>
            <a:ext cx="6413183" cy="887584"/>
          </a:xfrm>
          <a:prstGeom prst="rect">
            <a:avLst/>
          </a:prstGeom>
          <a:noFill/>
          <a:ln>
            <a:noFill/>
          </a:ln>
        </p:spPr>
        <p:txBody>
          <a:bodyPr wrap="square" lIns="104270" tIns="104270" rIns="104270" bIns="104270" anchor="t" anchorCtr="0"/>
          <a:lstStyle>
            <a:lvl1pPr marL="0" marR="0" lvl="0" indent="0" algn="l" rtl="0">
              <a:lnSpc>
                <a:spcPct val="100000"/>
              </a:lnSpc>
              <a:spcBef>
                <a:spcPts val="319"/>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521437" marR="0" lvl="1" indent="0" algn="l" rtl="0">
              <a:lnSpc>
                <a:spcPct val="100000"/>
              </a:lnSpc>
              <a:spcBef>
                <a:spcPts val="274"/>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228"/>
              </a:spcBef>
              <a:spcAft>
                <a:spcPts val="0"/>
              </a:spcAft>
              <a:buClr>
                <a:schemeClr val="dk1"/>
              </a:buClr>
              <a:buFont typeface="Arial"/>
              <a:buNone/>
              <a:defRPr sz="1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205"/>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534432" y="7009644"/>
            <a:ext cx="2494016" cy="402652"/>
          </a:xfrm>
          <a:prstGeom prst="rect">
            <a:avLst/>
          </a:prstGeom>
          <a:noFill/>
          <a:ln>
            <a:noFill/>
          </a:ln>
        </p:spPr>
        <p:txBody>
          <a:bodyPr wrap="square" lIns="104270" tIns="104270" rIns="104270" bIns="104270"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651952" y="7009644"/>
            <a:ext cx="3384735" cy="402652"/>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7660190" y="7009644"/>
            <a:ext cx="2494016" cy="402652"/>
          </a:xfrm>
          <a:prstGeom prst="rect">
            <a:avLst/>
          </a:prstGeom>
          <a:noFill/>
          <a:ln>
            <a:noFill/>
          </a:ln>
        </p:spPr>
        <p:txBody>
          <a:bodyPr wrap="square" lIns="104270" tIns="52121" rIns="104270" bIns="52121" anchor="ctr" anchorCtr="0">
            <a:noAutofit/>
          </a:bodyPr>
          <a:lstStyle/>
          <a:p>
            <a:pPr algn="r">
              <a:buClr>
                <a:srgbClr val="888888"/>
              </a:buClr>
              <a:buSzPct val="25000"/>
            </a:pPr>
            <a:fld id="{00000000-1234-1234-1234-123412341234}" type="slidenum">
              <a:rPr lang="ru-RU" sz="1400" smtClean="0">
                <a:solidFill>
                  <a:srgbClr val="888888"/>
                </a:solidFill>
                <a:latin typeface="Calibri"/>
                <a:ea typeface="Calibri"/>
                <a:cs typeface="Calibri"/>
                <a:sym typeface="Calibri"/>
              </a:rPr>
              <a:pPr algn="r">
                <a:buClr>
                  <a:srgbClr val="888888"/>
                </a:buClr>
                <a:buSzPct val="25000"/>
              </a:pPr>
              <a:t>‹#›</a:t>
            </a:fld>
            <a:endParaRPr lang="ru-RU" sz="14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34432" y="302865"/>
            <a:ext cx="9619774" cy="1260475"/>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Font typeface="Arial"/>
              <a:buNone/>
              <a:defRPr sz="2100"/>
            </a:lvl2pPr>
            <a:lvl3pPr lvl="2" indent="0">
              <a:spcBef>
                <a:spcPts val="0"/>
              </a:spcBef>
              <a:buFont typeface="Arial"/>
              <a:buNone/>
              <a:defRPr sz="2100"/>
            </a:lvl3pPr>
            <a:lvl4pPr lvl="3" indent="0">
              <a:spcBef>
                <a:spcPts val="0"/>
              </a:spcBef>
              <a:buFont typeface="Arial"/>
              <a:buNone/>
              <a:defRPr sz="2100"/>
            </a:lvl4pPr>
            <a:lvl5pPr lvl="4" indent="0">
              <a:spcBef>
                <a:spcPts val="0"/>
              </a:spcBef>
              <a:buFont typeface="Arial"/>
              <a:buNone/>
              <a:defRPr sz="2100"/>
            </a:lvl5pPr>
            <a:lvl6pPr lvl="5" indent="0">
              <a:spcBef>
                <a:spcPts val="0"/>
              </a:spcBef>
              <a:buFont typeface="Arial"/>
              <a:buNone/>
              <a:defRPr sz="2100"/>
            </a:lvl6pPr>
            <a:lvl7pPr lvl="6" indent="0">
              <a:spcBef>
                <a:spcPts val="0"/>
              </a:spcBef>
              <a:buFont typeface="Arial"/>
              <a:buNone/>
              <a:defRPr sz="2100"/>
            </a:lvl7pPr>
            <a:lvl8pPr lvl="7" indent="0">
              <a:spcBef>
                <a:spcPts val="0"/>
              </a:spcBef>
              <a:buFont typeface="Arial"/>
              <a:buNone/>
              <a:defRPr sz="2100"/>
            </a:lvl8pPr>
            <a:lvl9pPr lvl="8" indent="0">
              <a:spcBef>
                <a:spcPts val="0"/>
              </a:spcBef>
              <a:buFont typeface="Arial"/>
              <a:buNone/>
              <a:defRPr sz="2100"/>
            </a:lvl9pPr>
          </a:lstStyle>
          <a:p>
            <a:endParaRPr/>
          </a:p>
        </p:txBody>
      </p:sp>
      <p:sp>
        <p:nvSpPr>
          <p:cNvPr id="74" name="Shape 74"/>
          <p:cNvSpPr txBox="1">
            <a:spLocks noGrp="1"/>
          </p:cNvSpPr>
          <p:nvPr>
            <p:ph type="body" idx="1"/>
          </p:nvPr>
        </p:nvSpPr>
        <p:spPr>
          <a:xfrm rot="5400000">
            <a:off x="2848755" y="-549657"/>
            <a:ext cx="4991131" cy="9619774"/>
          </a:xfrm>
          <a:prstGeom prst="rect">
            <a:avLst/>
          </a:prstGeom>
          <a:noFill/>
          <a:ln>
            <a:noFill/>
          </a:ln>
        </p:spPr>
        <p:txBody>
          <a:bodyPr wrap="square" lIns="104270" tIns="104270" rIns="104270" bIns="104270" anchor="t" anchorCtr="0"/>
          <a:lstStyle>
            <a:lvl1pPr marL="391077" marR="0" lvl="0" indent="72422" algn="l" rtl="0">
              <a:lnSpc>
                <a:spcPct val="100000"/>
              </a:lnSpc>
              <a:spcBef>
                <a:spcPts val="730"/>
              </a:spcBef>
              <a:spcAft>
                <a:spcPts val="0"/>
              </a:spcAft>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47334" marR="0" lvl="1" indent="79664" algn="l" rtl="0">
              <a:lnSpc>
                <a:spcPct val="100000"/>
              </a:lnSpc>
              <a:spcBef>
                <a:spcPts val="639"/>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303592" marR="0" lvl="2" indent="86906" algn="l" rtl="0">
              <a:lnSpc>
                <a:spcPct val="100000"/>
              </a:lnSpc>
              <a:spcBef>
                <a:spcPts val="547"/>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3pPr>
            <a:lvl4pPr marL="1825028" marR="0" lvl="3"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4pPr>
            <a:lvl5pPr marL="2346465" marR="0" lvl="4"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5pPr>
            <a:lvl6pPr marL="2867901" marR="0" lvl="5"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6pPr>
            <a:lvl7pPr marL="3389338" marR="0" lvl="6"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7pPr>
            <a:lvl8pPr marL="3910775" marR="0" lvl="7"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8pPr>
            <a:lvl9pPr marL="4432211" marR="0" lvl="8"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534432" y="7009644"/>
            <a:ext cx="2494016" cy="402652"/>
          </a:xfrm>
          <a:prstGeom prst="rect">
            <a:avLst/>
          </a:prstGeom>
          <a:noFill/>
          <a:ln>
            <a:noFill/>
          </a:ln>
        </p:spPr>
        <p:txBody>
          <a:bodyPr wrap="square" lIns="104270" tIns="104270" rIns="104270" bIns="104270"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651952" y="7009644"/>
            <a:ext cx="3384735" cy="402652"/>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7660190" y="7009644"/>
            <a:ext cx="2494016" cy="402652"/>
          </a:xfrm>
          <a:prstGeom prst="rect">
            <a:avLst/>
          </a:prstGeom>
          <a:noFill/>
          <a:ln>
            <a:noFill/>
          </a:ln>
        </p:spPr>
        <p:txBody>
          <a:bodyPr wrap="square" lIns="104270" tIns="52121" rIns="104270" bIns="52121" anchor="ctr" anchorCtr="0">
            <a:noAutofit/>
          </a:bodyPr>
          <a:lstStyle/>
          <a:p>
            <a:pPr algn="r">
              <a:buClr>
                <a:srgbClr val="888888"/>
              </a:buClr>
              <a:buSzPct val="25000"/>
            </a:pPr>
            <a:fld id="{00000000-1234-1234-1234-123412341234}" type="slidenum">
              <a:rPr lang="ru-RU" sz="1400" smtClean="0">
                <a:solidFill>
                  <a:srgbClr val="888888"/>
                </a:solidFill>
                <a:latin typeface="Calibri"/>
                <a:ea typeface="Calibri"/>
                <a:cs typeface="Calibri"/>
                <a:sym typeface="Calibri"/>
              </a:rPr>
              <a:pPr algn="r">
                <a:buClr>
                  <a:srgbClr val="888888"/>
                </a:buClr>
                <a:buSzPct val="25000"/>
              </a:pPr>
              <a:t>‹#›</a:t>
            </a:fld>
            <a:endParaRPr lang="ru-RU" sz="14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725269" y="2326858"/>
            <a:ext cx="6452932" cy="2404944"/>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chemeClr val="dk1"/>
              </a:buClr>
              <a:buFont typeface="Calibri"/>
              <a:buNone/>
              <a:defRPr sz="5000" b="0" i="0" u="none" strike="noStrike" cap="none">
                <a:solidFill>
                  <a:schemeClr val="dk1"/>
                </a:solidFill>
                <a:latin typeface="Calibri"/>
                <a:ea typeface="Calibri"/>
                <a:cs typeface="Calibri"/>
                <a:sym typeface="Calibri"/>
              </a:defRPr>
            </a:lvl1pPr>
            <a:lvl2pPr lvl="1" indent="0">
              <a:spcBef>
                <a:spcPts val="0"/>
              </a:spcBef>
              <a:buFont typeface="Arial"/>
              <a:buNone/>
              <a:defRPr sz="2100"/>
            </a:lvl2pPr>
            <a:lvl3pPr lvl="2" indent="0">
              <a:spcBef>
                <a:spcPts val="0"/>
              </a:spcBef>
              <a:buFont typeface="Arial"/>
              <a:buNone/>
              <a:defRPr sz="2100"/>
            </a:lvl3pPr>
            <a:lvl4pPr lvl="3" indent="0">
              <a:spcBef>
                <a:spcPts val="0"/>
              </a:spcBef>
              <a:buFont typeface="Arial"/>
              <a:buNone/>
              <a:defRPr sz="2100"/>
            </a:lvl4pPr>
            <a:lvl5pPr lvl="4" indent="0">
              <a:spcBef>
                <a:spcPts val="0"/>
              </a:spcBef>
              <a:buFont typeface="Arial"/>
              <a:buNone/>
              <a:defRPr sz="2100"/>
            </a:lvl5pPr>
            <a:lvl6pPr lvl="5" indent="0">
              <a:spcBef>
                <a:spcPts val="0"/>
              </a:spcBef>
              <a:buFont typeface="Arial"/>
              <a:buNone/>
              <a:defRPr sz="2100"/>
            </a:lvl6pPr>
            <a:lvl7pPr lvl="6" indent="0">
              <a:spcBef>
                <a:spcPts val="0"/>
              </a:spcBef>
              <a:buFont typeface="Arial"/>
              <a:buNone/>
              <a:defRPr sz="2100"/>
            </a:lvl7pPr>
            <a:lvl8pPr lvl="7" indent="0">
              <a:spcBef>
                <a:spcPts val="0"/>
              </a:spcBef>
              <a:buFont typeface="Arial"/>
              <a:buNone/>
              <a:defRPr sz="2100"/>
            </a:lvl8pPr>
            <a:lvl9pPr lvl="8" indent="0">
              <a:spcBef>
                <a:spcPts val="0"/>
              </a:spcBef>
              <a:buFont typeface="Arial"/>
              <a:buNone/>
              <a:defRPr sz="2100"/>
            </a:lvl9pPr>
          </a:lstStyle>
          <a:p>
            <a:endParaRPr/>
          </a:p>
        </p:txBody>
      </p:sp>
      <p:sp>
        <p:nvSpPr>
          <p:cNvPr id="80" name="Shape 80"/>
          <p:cNvSpPr txBox="1">
            <a:spLocks noGrp="1"/>
          </p:cNvSpPr>
          <p:nvPr>
            <p:ph type="body" idx="1"/>
          </p:nvPr>
        </p:nvSpPr>
        <p:spPr>
          <a:xfrm rot="5400000">
            <a:off x="826312" y="10988"/>
            <a:ext cx="6452932" cy="7036687"/>
          </a:xfrm>
          <a:prstGeom prst="rect">
            <a:avLst/>
          </a:prstGeom>
          <a:noFill/>
          <a:ln>
            <a:noFill/>
          </a:ln>
        </p:spPr>
        <p:txBody>
          <a:bodyPr wrap="square" lIns="104270" tIns="104270" rIns="104270" bIns="104270" anchor="t" anchorCtr="0"/>
          <a:lstStyle>
            <a:lvl1pPr marL="391077" marR="0" lvl="0" indent="72422" algn="l" rtl="0">
              <a:lnSpc>
                <a:spcPct val="100000"/>
              </a:lnSpc>
              <a:spcBef>
                <a:spcPts val="730"/>
              </a:spcBef>
              <a:spcAft>
                <a:spcPts val="0"/>
              </a:spcAft>
              <a:buClr>
                <a:schemeClr val="dk1"/>
              </a:buClr>
              <a:buSzPct val="100000"/>
              <a:buFont typeface="Arial"/>
              <a:buChar char="•"/>
              <a:defRPr sz="3600" b="0" i="0" u="none" strike="noStrike" cap="none">
                <a:solidFill>
                  <a:schemeClr val="dk1"/>
                </a:solidFill>
                <a:latin typeface="Calibri"/>
                <a:ea typeface="Calibri"/>
                <a:cs typeface="Calibri"/>
                <a:sym typeface="Calibri"/>
              </a:defRPr>
            </a:lvl1pPr>
            <a:lvl2pPr marL="847334" marR="0" lvl="1" indent="79664" algn="l" rtl="0">
              <a:lnSpc>
                <a:spcPct val="100000"/>
              </a:lnSpc>
              <a:spcBef>
                <a:spcPts val="639"/>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303592" marR="0" lvl="2" indent="86906" algn="l" rtl="0">
              <a:lnSpc>
                <a:spcPct val="100000"/>
              </a:lnSpc>
              <a:spcBef>
                <a:spcPts val="547"/>
              </a:spcBef>
              <a:spcAft>
                <a:spcPts val="0"/>
              </a:spcAft>
              <a:buClr>
                <a:schemeClr val="dk1"/>
              </a:buClr>
              <a:buSzPct val="100000"/>
              <a:buFont typeface="Arial"/>
              <a:buChar char="•"/>
              <a:defRPr sz="2700" b="0" i="0" u="none" strike="noStrike" cap="none">
                <a:solidFill>
                  <a:schemeClr val="dk1"/>
                </a:solidFill>
                <a:latin typeface="Calibri"/>
                <a:ea typeface="Calibri"/>
                <a:cs typeface="Calibri"/>
                <a:sym typeface="Calibri"/>
              </a:defRPr>
            </a:lvl3pPr>
            <a:lvl4pPr marL="1825028" marR="0" lvl="3"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4pPr>
            <a:lvl5pPr marL="2346465" marR="0" lvl="4"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5pPr>
            <a:lvl6pPr marL="2867901" marR="0" lvl="5"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6pPr>
            <a:lvl7pPr marL="3389338" marR="0" lvl="6"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7pPr>
            <a:lvl8pPr marL="3910775" marR="0" lvl="7"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8pPr>
            <a:lvl9pPr marL="4432211" marR="0" lvl="8" indent="28969" algn="l" rtl="0">
              <a:lnSpc>
                <a:spcPct val="100000"/>
              </a:lnSpc>
              <a:spcBef>
                <a:spcPts val="456"/>
              </a:spcBef>
              <a:spcAft>
                <a:spcPts val="0"/>
              </a:spcAft>
              <a:buClr>
                <a:schemeClr val="dk1"/>
              </a:buClr>
              <a:buSzPct val="1000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534432" y="7009644"/>
            <a:ext cx="2494016" cy="402652"/>
          </a:xfrm>
          <a:prstGeom prst="rect">
            <a:avLst/>
          </a:prstGeom>
          <a:noFill/>
          <a:ln>
            <a:noFill/>
          </a:ln>
        </p:spPr>
        <p:txBody>
          <a:bodyPr wrap="square" lIns="104270" tIns="104270" rIns="104270" bIns="104270"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651952" y="7009644"/>
            <a:ext cx="3384735" cy="402652"/>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7660190" y="7009644"/>
            <a:ext cx="2494016" cy="402652"/>
          </a:xfrm>
          <a:prstGeom prst="rect">
            <a:avLst/>
          </a:prstGeom>
          <a:noFill/>
          <a:ln>
            <a:noFill/>
          </a:ln>
        </p:spPr>
        <p:txBody>
          <a:bodyPr wrap="square" lIns="104270" tIns="52121" rIns="104270" bIns="52121" anchor="ctr" anchorCtr="0">
            <a:noAutofit/>
          </a:bodyPr>
          <a:lstStyle/>
          <a:p>
            <a:pPr algn="r">
              <a:buClr>
                <a:srgbClr val="888888"/>
              </a:buClr>
              <a:buSzPct val="25000"/>
            </a:pPr>
            <a:fld id="{00000000-1234-1234-1234-123412341234}" type="slidenum">
              <a:rPr lang="ru-RU" sz="1400" smtClean="0">
                <a:solidFill>
                  <a:srgbClr val="888888"/>
                </a:solidFill>
                <a:latin typeface="Calibri"/>
                <a:ea typeface="Calibri"/>
                <a:cs typeface="Calibri"/>
                <a:sym typeface="Calibri"/>
              </a:rPr>
              <a:pPr algn="r">
                <a:buClr>
                  <a:srgbClr val="888888"/>
                </a:buClr>
                <a:buSzPct val="25000"/>
              </a:pPr>
              <a:t>‹#›</a:t>
            </a:fld>
            <a:endParaRPr lang="ru-RU" sz="14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34432" y="302865"/>
            <a:ext cx="9619774" cy="1260475"/>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534432" y="1764668"/>
            <a:ext cx="9619774" cy="4991131"/>
          </a:xfrm>
          <a:prstGeom prst="rect">
            <a:avLst/>
          </a:prstGeom>
          <a:noFill/>
          <a:ln>
            <a:noFill/>
          </a:ln>
        </p:spPr>
        <p:txBody>
          <a:bodyPr wrap="square" lIns="104270" tIns="104270" rIns="104270" bIns="104270"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534432" y="7009644"/>
            <a:ext cx="2494016" cy="402652"/>
          </a:xfrm>
          <a:prstGeom prst="rect">
            <a:avLst/>
          </a:prstGeom>
          <a:noFill/>
          <a:ln>
            <a:noFill/>
          </a:ln>
        </p:spPr>
        <p:txBody>
          <a:bodyPr wrap="square" lIns="104270" tIns="104270" rIns="104270" bIns="104270"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651952" y="7009644"/>
            <a:ext cx="3384735" cy="402652"/>
          </a:xfrm>
          <a:prstGeom prst="rect">
            <a:avLst/>
          </a:prstGeom>
          <a:noFill/>
          <a:ln>
            <a:noFill/>
          </a:ln>
        </p:spPr>
        <p:txBody>
          <a:bodyPr wrap="square" lIns="104270" tIns="104270" rIns="104270" bIns="104270"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21437"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42873"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56431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085746"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607183"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12862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650056"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171493"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660190" y="7009644"/>
            <a:ext cx="2494016" cy="402652"/>
          </a:xfrm>
          <a:prstGeom prst="rect">
            <a:avLst/>
          </a:prstGeom>
          <a:noFill/>
          <a:ln>
            <a:noFill/>
          </a:ln>
        </p:spPr>
        <p:txBody>
          <a:bodyPr wrap="square" lIns="104270" tIns="52121" rIns="104270" bIns="52121" anchor="ctr" anchorCtr="0">
            <a:noAutofit/>
          </a:bodyPr>
          <a:lstStyle/>
          <a:p>
            <a:pPr algn="r">
              <a:buClr>
                <a:srgbClr val="888888"/>
              </a:buClr>
              <a:buSzPct val="25000"/>
            </a:pPr>
            <a:fld id="{00000000-1234-1234-1234-123412341234}" type="slidenum">
              <a:rPr lang="ru-RU" sz="1400" smtClean="0">
                <a:solidFill>
                  <a:srgbClr val="888888"/>
                </a:solidFill>
                <a:latin typeface="Calibri"/>
                <a:ea typeface="Calibri"/>
                <a:cs typeface="Calibri"/>
                <a:sym typeface="Calibri"/>
              </a:rPr>
              <a:pPr algn="r">
                <a:buClr>
                  <a:srgbClr val="888888"/>
                </a:buClr>
                <a:buSzPct val="25000"/>
              </a:pPr>
              <a:t>‹#›</a:t>
            </a:fld>
            <a:endParaRPr lang="ru-RU" sz="14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7"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descr="RSPB_Cover_A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88638" cy="7553135"/>
          </a:xfrm>
          <a:prstGeom prst="rect">
            <a:avLst/>
          </a:prstGeom>
        </p:spPr>
      </p:pic>
      <p:sp>
        <p:nvSpPr>
          <p:cNvPr id="14" name="Shape 164"/>
          <p:cNvSpPr txBox="1">
            <a:spLocks noGrp="1"/>
          </p:cNvSpPr>
          <p:nvPr/>
        </p:nvSpPr>
        <p:spPr>
          <a:xfrm>
            <a:off x="375386" y="1314451"/>
            <a:ext cx="9695713" cy="5326982"/>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nSpc>
                <a:spcPct val="120000"/>
              </a:lnSpc>
              <a:buClr>
                <a:schemeClr val="lt1"/>
              </a:buClr>
              <a:buSzPct val="25000"/>
            </a:pPr>
            <a:endParaRPr lang="ru-RU" sz="2800" b="1" dirty="0" smtClean="0">
              <a:solidFill>
                <a:schemeClr val="accent6">
                  <a:lumMod val="60000"/>
                  <a:lumOff val="40000"/>
                </a:schemeClr>
              </a:solidFill>
              <a:latin typeface="Times New Roman"/>
              <a:ea typeface="Times New Roman"/>
              <a:cs typeface="Times New Roman"/>
            </a:endParaRPr>
          </a:p>
          <a:p>
            <a:pPr lvl="0">
              <a:lnSpc>
                <a:spcPct val="120000"/>
              </a:lnSpc>
              <a:buClr>
                <a:schemeClr val="lt1"/>
              </a:buClr>
              <a:buSzPct val="25000"/>
            </a:pPr>
            <a:endParaRPr lang="ru-RU" sz="2800" b="1" dirty="0">
              <a:solidFill>
                <a:schemeClr val="accent6">
                  <a:lumMod val="60000"/>
                  <a:lumOff val="40000"/>
                </a:schemeClr>
              </a:solidFill>
              <a:latin typeface="Times New Roman"/>
              <a:ea typeface="Times New Roman"/>
              <a:cs typeface="Times New Roman"/>
            </a:endParaRPr>
          </a:p>
          <a:p>
            <a:pPr lvl="0">
              <a:lnSpc>
                <a:spcPct val="120000"/>
              </a:lnSpc>
              <a:buClr>
                <a:schemeClr val="lt1"/>
              </a:buClr>
              <a:buSzPct val="25000"/>
            </a:pPr>
            <a:endParaRPr lang="ru-RU" sz="2800" b="1" dirty="0" smtClean="0">
              <a:solidFill>
                <a:schemeClr val="accent6">
                  <a:lumMod val="60000"/>
                  <a:lumOff val="40000"/>
                </a:schemeClr>
              </a:solidFill>
              <a:latin typeface="Times New Roman"/>
              <a:ea typeface="Times New Roman"/>
              <a:cs typeface="Times New Roman"/>
            </a:endParaRPr>
          </a:p>
          <a:p>
            <a:pPr lvl="0">
              <a:lnSpc>
                <a:spcPct val="120000"/>
              </a:lnSpc>
              <a:buClr>
                <a:schemeClr val="lt1"/>
              </a:buClr>
              <a:buSzPct val="25000"/>
            </a:pPr>
            <a:r>
              <a:rPr lang="ru-RU" sz="2800" b="1" dirty="0" smtClean="0">
                <a:solidFill>
                  <a:schemeClr val="accent6">
                    <a:lumMod val="60000"/>
                    <a:lumOff val="40000"/>
                  </a:schemeClr>
                </a:solidFill>
                <a:latin typeface="Times New Roman"/>
                <a:ea typeface="Times New Roman"/>
                <a:cs typeface="Times New Roman"/>
              </a:rPr>
              <a:t>О ТРЕБОВАНИЯХ САНИТАРНОГО ЗАКОНОДАТЕЛЬСТВА К НАКОПЛЕНИЮ,  УТИЛИЗАЦИИ ОТХОДОВ ПРЕДПРИЯТИЙ ОБЩЕСТВЕННОГО ПИТАНИЯ И ТОРГОВЛИ</a:t>
            </a:r>
            <a:endParaRPr lang="ru-RU" sz="2800" b="1" i="0" u="none" strike="noStrike" dirty="0" smtClean="0">
              <a:solidFill>
                <a:schemeClr val="accent6">
                  <a:lumMod val="60000"/>
                  <a:lumOff val="40000"/>
                </a:schemeClr>
              </a:solidFill>
              <a:latin typeface="Arial"/>
              <a:ea typeface="Arial"/>
              <a:cs typeface="Arial"/>
              <a:sym typeface="Arial"/>
            </a:endParaRPr>
          </a:p>
          <a:p>
            <a:pPr lvl="0" algn="r">
              <a:lnSpc>
                <a:spcPct val="120000"/>
              </a:lnSpc>
              <a:buClr>
                <a:schemeClr val="lt1"/>
              </a:buClr>
              <a:buSzPct val="25000"/>
            </a:pPr>
            <a:endParaRPr lang="ru-RU" sz="1800" b="1" i="0" u="none" strike="noStrike" cap="all" dirty="0" smtClean="0">
              <a:solidFill>
                <a:srgbClr val="FFD88F"/>
              </a:solidFill>
              <a:latin typeface="Arial"/>
              <a:ea typeface="Arial"/>
              <a:cs typeface="Arial"/>
              <a:sym typeface="Arial"/>
            </a:endParaRPr>
          </a:p>
          <a:p>
            <a:pPr lvl="0" algn="r">
              <a:lnSpc>
                <a:spcPct val="120000"/>
              </a:lnSpc>
              <a:buClr>
                <a:schemeClr val="lt1"/>
              </a:buClr>
              <a:buSzPct val="25000"/>
            </a:pPr>
            <a:r>
              <a:rPr lang="ru-RU" sz="1800" b="1" cap="all" dirty="0">
                <a:solidFill>
                  <a:srgbClr val="FFD88F"/>
                </a:solidFill>
                <a:latin typeface="Arial"/>
                <a:ea typeface="Arial"/>
                <a:cs typeface="Arial"/>
                <a:sym typeface="Arial"/>
              </a:rPr>
              <a:t> </a:t>
            </a:r>
            <a:r>
              <a:rPr lang="ru-RU" sz="1800" b="1" cap="all" dirty="0" smtClean="0">
                <a:solidFill>
                  <a:srgbClr val="FFD88F"/>
                </a:solidFill>
                <a:latin typeface="Arial"/>
                <a:ea typeface="Arial"/>
                <a:cs typeface="Arial"/>
                <a:sym typeface="Arial"/>
              </a:rPr>
              <a:t>                       </a:t>
            </a:r>
          </a:p>
          <a:p>
            <a:pPr lvl="0" algn="r">
              <a:lnSpc>
                <a:spcPct val="120000"/>
              </a:lnSpc>
              <a:buClr>
                <a:schemeClr val="lt1"/>
              </a:buClr>
              <a:buSzPct val="25000"/>
            </a:pPr>
            <a:endParaRPr lang="ru-RU" sz="1800" b="1" i="0" u="none" strike="noStrike" cap="all" dirty="0">
              <a:solidFill>
                <a:srgbClr val="FFD88F"/>
              </a:solidFill>
              <a:latin typeface="Arial"/>
              <a:ea typeface="Arial"/>
              <a:cs typeface="Arial"/>
              <a:sym typeface="Arial"/>
            </a:endParaRPr>
          </a:p>
          <a:p>
            <a:pPr algn="r">
              <a:lnSpc>
                <a:spcPct val="120000"/>
              </a:lnSpc>
              <a:buClr>
                <a:schemeClr val="lt1"/>
              </a:buClr>
              <a:buSzPct val="25000"/>
            </a:pPr>
            <a:r>
              <a:rPr lang="ru-RU" sz="1800" dirty="0" smtClean="0">
                <a:solidFill>
                  <a:schemeClr val="accent6">
                    <a:lumMod val="60000"/>
                    <a:lumOff val="40000"/>
                  </a:schemeClr>
                </a:solidFill>
                <a:latin typeface="Times New Roman" panose="02020603050405020304" pitchFamily="18" charset="0"/>
                <a:cs typeface="Times New Roman" panose="02020603050405020304" pitchFamily="18" charset="0"/>
              </a:rPr>
              <a:t>ЗАМЕСТИТЕЛЬ НАЧАЛЬНИКА ОТДЕЛА </a:t>
            </a:r>
          </a:p>
          <a:p>
            <a:pPr algn="r">
              <a:lnSpc>
                <a:spcPct val="120000"/>
              </a:lnSpc>
              <a:buClr>
                <a:schemeClr val="lt1"/>
              </a:buClr>
              <a:buSzPct val="25000"/>
            </a:pPr>
            <a:r>
              <a:rPr lang="ru-RU" sz="1800" dirty="0" smtClean="0">
                <a:solidFill>
                  <a:schemeClr val="accent6">
                    <a:lumMod val="60000"/>
                    <a:lumOff val="40000"/>
                  </a:schemeClr>
                </a:solidFill>
                <a:latin typeface="Times New Roman" panose="02020603050405020304" pitchFamily="18" charset="0"/>
                <a:cs typeface="Times New Roman" panose="02020603050405020304" pitchFamily="18" charset="0"/>
              </a:rPr>
              <a:t>САНИТАРНОГО НАДЗОРА</a:t>
            </a:r>
          </a:p>
          <a:p>
            <a:pPr algn="r">
              <a:lnSpc>
                <a:spcPct val="120000"/>
              </a:lnSpc>
              <a:buClr>
                <a:schemeClr val="lt1"/>
              </a:buClr>
              <a:buSzPct val="25000"/>
            </a:pPr>
            <a:r>
              <a:rPr lang="ru-RU" sz="1800" dirty="0" smtClean="0">
                <a:solidFill>
                  <a:schemeClr val="accent6">
                    <a:lumMod val="60000"/>
                    <a:lumOff val="40000"/>
                  </a:schemeClr>
                </a:solidFill>
                <a:latin typeface="Times New Roman" panose="02020603050405020304" pitchFamily="18" charset="0"/>
                <a:cs typeface="Times New Roman" panose="02020603050405020304" pitchFamily="18" charset="0"/>
              </a:rPr>
              <a:t>КОВАЛЕНКО МАРИНА МИХАЙЛОВНА </a:t>
            </a:r>
          </a:p>
          <a:p>
            <a:pPr algn="r">
              <a:lnSpc>
                <a:spcPct val="120000"/>
              </a:lnSpc>
              <a:buClr>
                <a:schemeClr val="lt1"/>
              </a:buClr>
              <a:buSzPct val="25000"/>
            </a:pPr>
            <a:endParaRPr lang="ru-RU" sz="1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gn="r">
              <a:lnSpc>
                <a:spcPct val="120000"/>
              </a:lnSpc>
              <a:buClr>
                <a:schemeClr val="lt1"/>
              </a:buClr>
              <a:buSzPct val="25000"/>
            </a:pPr>
            <a:endParaRPr lang="ru-RU" sz="1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lvl="0" algn="r">
              <a:lnSpc>
                <a:spcPct val="120000"/>
              </a:lnSpc>
              <a:buClr>
                <a:schemeClr val="lt1"/>
              </a:buClr>
              <a:buSzPct val="25000"/>
            </a:pPr>
            <a:endParaRPr lang="ru-RU" sz="1800" b="1" cap="all" dirty="0" smtClean="0">
              <a:solidFill>
                <a:srgbClr val="FFD88F"/>
              </a:solidFill>
              <a:latin typeface="Arial"/>
              <a:ea typeface="Arial"/>
              <a:cs typeface="Arial"/>
              <a:sym typeface="Arial"/>
            </a:endParaRPr>
          </a:p>
        </p:txBody>
      </p:sp>
      <p:sp>
        <p:nvSpPr>
          <p:cNvPr id="13" name="Shape 164"/>
          <p:cNvSpPr txBox="1">
            <a:spLocks noGrp="1"/>
          </p:cNvSpPr>
          <p:nvPr/>
        </p:nvSpPr>
        <p:spPr>
          <a:xfrm>
            <a:off x="661932" y="355600"/>
            <a:ext cx="9409167" cy="95250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nSpc>
                <a:spcPct val="120000"/>
              </a:lnSpc>
              <a:buClr>
                <a:schemeClr val="lt1"/>
              </a:buClr>
              <a:buSzPct val="25000"/>
            </a:pPr>
            <a:r>
              <a:rPr lang="bg-BG" sz="1400" cap="all" dirty="0" smtClean="0">
                <a:solidFill>
                  <a:schemeClr val="bg1"/>
                </a:solidFill>
                <a:latin typeface="Arial"/>
                <a:ea typeface="Arial"/>
                <a:cs typeface="Arial"/>
                <a:sym typeface="Arial"/>
              </a:rPr>
              <a:t>Управление ФЕДЕРАЛЬНой СЛУЖБы </a:t>
            </a:r>
            <a:r>
              <a:rPr lang="bg-BG" sz="1400" cap="all" dirty="0">
                <a:solidFill>
                  <a:schemeClr val="bg1"/>
                </a:solidFill>
                <a:latin typeface="Arial"/>
                <a:ea typeface="Arial"/>
                <a:cs typeface="Arial"/>
                <a:sym typeface="Arial"/>
              </a:rPr>
              <a:t>ПО </a:t>
            </a:r>
            <a:r>
              <a:rPr lang="bg-BG" sz="1400" cap="all" dirty="0" smtClean="0">
                <a:solidFill>
                  <a:schemeClr val="bg1"/>
                </a:solidFill>
                <a:latin typeface="Arial"/>
                <a:ea typeface="Arial"/>
                <a:cs typeface="Arial"/>
                <a:sym typeface="Arial"/>
              </a:rPr>
              <a:t>НАДЗОРУ</a:t>
            </a:r>
            <a:endParaRPr lang="en-US" sz="1400" cap="all" dirty="0" smtClean="0">
              <a:solidFill>
                <a:schemeClr val="bg1"/>
              </a:solidFill>
              <a:latin typeface="Arial"/>
              <a:ea typeface="Arial"/>
              <a:cs typeface="Arial"/>
              <a:sym typeface="Arial"/>
            </a:endParaRPr>
          </a:p>
          <a:p>
            <a:pPr lvl="0">
              <a:lnSpc>
                <a:spcPct val="120000"/>
              </a:lnSpc>
              <a:buClr>
                <a:schemeClr val="lt1"/>
              </a:buClr>
              <a:buSzPct val="25000"/>
            </a:pPr>
            <a:r>
              <a:rPr lang="bg-BG" sz="1400" cap="all" dirty="0" smtClean="0">
                <a:solidFill>
                  <a:schemeClr val="bg1"/>
                </a:solidFill>
                <a:latin typeface="Arial"/>
                <a:ea typeface="Arial"/>
                <a:cs typeface="Arial"/>
                <a:sym typeface="Arial"/>
              </a:rPr>
              <a:t>В </a:t>
            </a:r>
            <a:r>
              <a:rPr lang="bg-BG" sz="1400" cap="all" dirty="0">
                <a:solidFill>
                  <a:schemeClr val="bg1"/>
                </a:solidFill>
                <a:latin typeface="Arial"/>
                <a:ea typeface="Arial"/>
                <a:cs typeface="Arial"/>
                <a:sym typeface="Arial"/>
              </a:rPr>
              <a:t>СФЕРЕ ЗАЩИТЫ ПРАВ </a:t>
            </a:r>
            <a:r>
              <a:rPr lang="bg-BG" sz="1400" cap="all" dirty="0" smtClean="0">
                <a:solidFill>
                  <a:schemeClr val="bg1"/>
                </a:solidFill>
                <a:latin typeface="Arial"/>
                <a:ea typeface="Arial"/>
                <a:cs typeface="Arial"/>
                <a:sym typeface="Arial"/>
              </a:rPr>
              <a:t>ПОТРЕБИТЕЛЕЙ</a:t>
            </a:r>
            <a:r>
              <a:rPr lang="en-US" sz="1400" cap="all" dirty="0" smtClean="0">
                <a:solidFill>
                  <a:schemeClr val="bg1"/>
                </a:solidFill>
                <a:latin typeface="Arial"/>
                <a:ea typeface="Arial"/>
                <a:cs typeface="Arial"/>
                <a:sym typeface="Arial"/>
              </a:rPr>
              <a:t> </a:t>
            </a:r>
            <a:r>
              <a:rPr lang="bg-BG" sz="1400" cap="all" dirty="0" smtClean="0">
                <a:solidFill>
                  <a:schemeClr val="bg1"/>
                </a:solidFill>
                <a:latin typeface="Arial"/>
                <a:ea typeface="Arial"/>
                <a:cs typeface="Arial"/>
                <a:sym typeface="Arial"/>
              </a:rPr>
              <a:t>И </a:t>
            </a:r>
            <a:r>
              <a:rPr lang="bg-BG" sz="1400" cap="all" dirty="0">
                <a:solidFill>
                  <a:schemeClr val="bg1"/>
                </a:solidFill>
                <a:latin typeface="Arial"/>
                <a:ea typeface="Arial"/>
                <a:cs typeface="Arial"/>
                <a:sym typeface="Arial"/>
              </a:rPr>
              <a:t>БЛАГОПОЛУЧИЯ </a:t>
            </a:r>
            <a:r>
              <a:rPr lang="bg-BG" sz="1400" cap="all" dirty="0" smtClean="0">
                <a:solidFill>
                  <a:schemeClr val="bg1"/>
                </a:solidFill>
                <a:latin typeface="Arial"/>
                <a:ea typeface="Arial"/>
                <a:cs typeface="Arial"/>
                <a:sym typeface="Arial"/>
              </a:rPr>
              <a:t>ЧЕЛОВЕКА по республике карелия</a:t>
            </a:r>
            <a:endParaRPr lang="ru-RU" sz="1400" i="0" u="none" strike="noStrike" cap="all" dirty="0">
              <a:solidFill>
                <a:schemeClr val="bg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508000"/>
            <a:ext cx="9409167" cy="1697318"/>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a:solidFill>
                  <a:srgbClr val="C00000"/>
                </a:solidFill>
                <a:latin typeface="Times New Roman" panose="02020603050405020304" pitchFamily="18" charset="0"/>
                <a:cs typeface="Times New Roman" panose="02020603050405020304" pitchFamily="18" charset="0"/>
              </a:rPr>
              <a:t>МР 2.3.0243-21 "Методические рекомендации по обеспечению санитарно-эпидемиологических требований к условиям деятельности торговых объектов и рынков, реализующих пищевую продукцию"</a:t>
            </a:r>
            <a:endParaRPr lang="ru-RU" sz="2400" b="1" dirty="0">
              <a:solidFill>
                <a:srgbClr val="C00000"/>
              </a:solidFill>
              <a:latin typeface="Times New Roman" panose="02020603050405020304" pitchFamily="18" charset="0"/>
              <a:cs typeface="Times New Roman" panose="02020603050405020304" pitchFamily="18" charset="0"/>
              <a:sym typeface="Arial"/>
            </a:endParaRPr>
          </a:p>
        </p:txBody>
      </p:sp>
      <p:sp>
        <p:nvSpPr>
          <p:cNvPr id="12" name="Shape 164"/>
          <p:cNvSpPr txBox="1">
            <a:spLocks noGrp="1"/>
          </p:cNvSpPr>
          <p:nvPr/>
        </p:nvSpPr>
        <p:spPr>
          <a:xfrm>
            <a:off x="473412" y="2519082"/>
            <a:ext cx="9733352" cy="3859464"/>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just"/>
            <a:r>
              <a:rPr lang="ru-RU" sz="2400" b="1" dirty="0" smtClean="0">
                <a:latin typeface="Times New Roman" panose="02020603050405020304" pitchFamily="18" charset="0"/>
                <a:cs typeface="Times New Roman" panose="02020603050405020304" pitchFamily="18" charset="0"/>
              </a:rPr>
              <a:t>пункт 2.3 </a:t>
            </a:r>
            <a:r>
              <a:rPr lang="ru-RU" sz="2400" dirty="0">
                <a:latin typeface="Times New Roman" panose="02020603050405020304" pitchFamily="18" charset="0"/>
                <a:cs typeface="Times New Roman" panose="02020603050405020304" pitchFamily="18" charset="0"/>
              </a:rPr>
              <a:t>Рекомендации по организации зонирования, оборудованию территорий рынков:</a:t>
            </a:r>
          </a:p>
          <a:p>
            <a:pPr algn="just">
              <a:buFontTx/>
              <a:buChar char="-"/>
            </a:pP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хозяйственной зоне устраиваются навесы для хранения тары и площадки для сбора мусора и пищевых </a:t>
            </a:r>
            <a:r>
              <a:rPr lang="ru-RU" sz="2400" dirty="0" smtClean="0">
                <a:latin typeface="Times New Roman" panose="02020603050405020304" pitchFamily="18" charset="0"/>
                <a:cs typeface="Times New Roman" panose="02020603050405020304" pitchFamily="18" charset="0"/>
              </a:rPr>
              <a:t>отходов;</a:t>
            </a:r>
          </a:p>
          <a:p>
            <a:pPr algn="just">
              <a:buFontTx/>
              <a:buChar char="-"/>
            </a:pPr>
            <a:endParaRPr lang="ru-RU" sz="2400" dirty="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п</a:t>
            </a:r>
            <a:r>
              <a:rPr lang="ru-RU" sz="2400" b="1" dirty="0" smtClean="0">
                <a:latin typeface="Times New Roman" panose="02020603050405020304" pitchFamily="18" charset="0"/>
                <a:cs typeface="Times New Roman" panose="02020603050405020304" pitchFamily="18" charset="0"/>
              </a:rPr>
              <a:t>ункт 10.3 </a:t>
            </a:r>
            <a:r>
              <a:rPr lang="ru-RU" sz="2400" dirty="0">
                <a:latin typeface="Times New Roman" panose="02020603050405020304" pitchFamily="18" charset="0"/>
                <a:cs typeface="Times New Roman" panose="02020603050405020304" pitchFamily="18" charset="0"/>
              </a:rPr>
              <a:t>Холодильную камеру (холодильное оборудование) и ёмкости для хранения пищевых отходов рекомендовано очищать при ее наполнении на 2/3 объёма. Для мытья тары, предназначенной для пищевых отходов, рекомендуется выделить специальное место, оборудованное раковиной с подводкой холодной и горячей воды.</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30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680216" y="1003300"/>
            <a:ext cx="9409167" cy="146387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bg-BG" sz="2400" b="1" cap="all" dirty="0" smtClean="0">
                <a:solidFill>
                  <a:schemeClr val="accent2">
                    <a:lumMod val="75000"/>
                  </a:schemeClr>
                </a:solidFill>
                <a:latin typeface="Times New Roman" panose="02020603050405020304" pitchFamily="18" charset="0"/>
                <a:ea typeface="Arial"/>
                <a:cs typeface="Times New Roman" panose="02020603050405020304" pitchFamily="18" charset="0"/>
                <a:sym typeface="Arial"/>
              </a:rPr>
              <a:t>Спасибо за внимание!</a:t>
            </a:r>
            <a:endParaRPr lang="ru-RU" sz="2400" b="1" i="0" u="none" strike="noStrike" cap="all" dirty="0">
              <a:solidFill>
                <a:schemeClr val="accent2">
                  <a:lumMod val="75000"/>
                </a:schemeClr>
              </a:solidFill>
              <a:latin typeface="Times New Roman" panose="02020603050405020304" pitchFamily="18" charset="0"/>
              <a:ea typeface="Arial"/>
              <a:cs typeface="Times New Roman" panose="02020603050405020304" pitchFamily="18" charset="0"/>
              <a:sym typeface="Arial"/>
            </a:endParaRPr>
          </a:p>
        </p:txBody>
      </p:sp>
      <p:sp>
        <p:nvSpPr>
          <p:cNvPr id="9" name="Shape 164"/>
          <p:cNvSpPr txBox="1">
            <a:spLocks noGrp="1"/>
          </p:cNvSpPr>
          <p:nvPr/>
        </p:nvSpPr>
        <p:spPr>
          <a:xfrm>
            <a:off x="6567432" y="5832908"/>
            <a:ext cx="3433215" cy="796491"/>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tx1"/>
              </a:buClr>
              <a:buSzPct val="100000"/>
            </a:pPr>
            <a:endParaRPr lang="ru-RU" sz="1800" dirty="0" smtClean="0">
              <a:solidFill>
                <a:schemeClr val="tx1"/>
              </a:solidFill>
              <a:latin typeface="Arial"/>
              <a:ea typeface="Arial"/>
              <a:cs typeface="Arial"/>
              <a:sym typeface="Arial"/>
            </a:endParaRPr>
          </a:p>
        </p:txBody>
      </p:sp>
      <p:pic>
        <p:nvPicPr>
          <p:cNvPr id="10" name="Picture 9" descr="Роспотребнадзор_ГОТ.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16" y="2251147"/>
            <a:ext cx="5511800" cy="3980006"/>
          </a:xfrm>
          <a:prstGeom prst="rect">
            <a:avLst/>
          </a:prstGeom>
        </p:spPr>
      </p:pic>
    </p:spTree>
    <p:extLst>
      <p:ext uri="{BB962C8B-B14F-4D97-AF65-F5344CB8AC3E}">
        <p14:creationId xmlns:p14="http://schemas.microsoft.com/office/powerpoint/2010/main" val="371267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84121" y="935132"/>
            <a:ext cx="9520395" cy="3484468"/>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just">
              <a:lnSpc>
                <a:spcPct val="120000"/>
              </a:lnSpc>
              <a:buClr>
                <a:schemeClr val="lt1"/>
              </a:buClr>
              <a:buSzPct val="25000"/>
            </a:pP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 Федеральный </a:t>
            </a:r>
            <a:r>
              <a:rPr lang="ru-RU" sz="2800" b="1" dirty="0">
                <a:solidFill>
                  <a:srgbClr val="C00000"/>
                </a:solidFill>
                <a:latin typeface="Times New Roman" panose="02020603050405020304" pitchFamily="18" charset="0"/>
                <a:cs typeface="Times New Roman" panose="02020603050405020304" pitchFamily="18" charset="0"/>
              </a:rPr>
              <a:t>закон от 30 марта 1999 г. N 52-ФЗ </a:t>
            </a:r>
            <a:r>
              <a:rPr lang="ru-RU" sz="2800" b="1" dirty="0" smtClean="0">
                <a:solidFill>
                  <a:srgbClr val="C00000"/>
                </a:solidFill>
                <a:latin typeface="Times New Roman" panose="02020603050405020304" pitchFamily="18" charset="0"/>
                <a:cs typeface="Times New Roman" panose="02020603050405020304" pitchFamily="18" charset="0"/>
              </a:rPr>
              <a:t>«О </a:t>
            </a:r>
            <a:r>
              <a:rPr lang="ru-RU" sz="2800" b="1" dirty="0">
                <a:solidFill>
                  <a:srgbClr val="C00000"/>
                </a:solidFill>
                <a:latin typeface="Times New Roman" panose="02020603050405020304" pitchFamily="18" charset="0"/>
                <a:cs typeface="Times New Roman" panose="02020603050405020304" pitchFamily="18" charset="0"/>
              </a:rPr>
              <a:t>санитарно-эпидемиологическом благополучии </a:t>
            </a:r>
            <a:r>
              <a:rPr lang="ru-RU" sz="2800" b="1" dirty="0" smtClean="0">
                <a:solidFill>
                  <a:srgbClr val="C00000"/>
                </a:solidFill>
                <a:latin typeface="Times New Roman" panose="02020603050405020304" pitchFamily="18" charset="0"/>
                <a:cs typeface="Times New Roman" panose="02020603050405020304" pitchFamily="18" charset="0"/>
              </a:rPr>
              <a:t>населения»  (статья 22 пункт 1) </a:t>
            </a:r>
            <a:endParaRPr lang="ru-RU" sz="2800" b="1" dirty="0">
              <a:solidFill>
                <a:srgbClr val="C00000"/>
              </a:solidFill>
              <a:latin typeface="Times New Roman" panose="02020603050405020304" pitchFamily="18" charset="0"/>
              <a:cs typeface="Times New Roman" panose="02020603050405020304" pitchFamily="18" charset="0"/>
            </a:endParaRPr>
          </a:p>
          <a:p>
            <a:pPr marL="457200" lvl="0" indent="-457200" algn="just">
              <a:lnSpc>
                <a:spcPct val="120000"/>
              </a:lnSpc>
              <a:buClr>
                <a:schemeClr val="lt1"/>
              </a:buClr>
              <a:buSzPct val="25000"/>
              <a:buFontTx/>
              <a:buChar char="-"/>
            </a:pPr>
            <a:r>
              <a:rPr lang="ru-RU" sz="2800" b="1" dirty="0" smtClean="0">
                <a:solidFill>
                  <a:srgbClr val="C00000"/>
                </a:solidFill>
                <a:latin typeface="Times New Roman" panose="02020603050405020304" pitchFamily="18" charset="0"/>
                <a:cs typeface="Times New Roman" panose="02020603050405020304" pitchFamily="18" charset="0"/>
              </a:rPr>
              <a:t>- Федеральный закон </a:t>
            </a:r>
            <a:r>
              <a:rPr lang="ru-RU" sz="2800" b="1" dirty="0">
                <a:solidFill>
                  <a:srgbClr val="C00000"/>
                </a:solidFill>
                <a:latin typeface="Times New Roman" panose="02020603050405020304" pitchFamily="18" charset="0"/>
                <a:cs typeface="Times New Roman" panose="02020603050405020304" pitchFamily="18" charset="0"/>
              </a:rPr>
              <a:t>от 24.06.1998 № 89-ФЗ «Об отходах производства и потребления» </a:t>
            </a:r>
            <a:endParaRPr lang="ru-RU" sz="2800" b="1" dirty="0" smtClean="0">
              <a:solidFill>
                <a:srgbClr val="C00000"/>
              </a:solidFill>
              <a:latin typeface="Times New Roman" panose="02020603050405020304" pitchFamily="18" charset="0"/>
              <a:cs typeface="Times New Roman" panose="02020603050405020304" pitchFamily="18" charset="0"/>
            </a:endParaRPr>
          </a:p>
          <a:p>
            <a:pPr marL="457200" lvl="0" indent="-457200" algn="just">
              <a:lnSpc>
                <a:spcPct val="120000"/>
              </a:lnSpc>
              <a:buClr>
                <a:schemeClr val="lt1"/>
              </a:buClr>
              <a:buSzPct val="25000"/>
              <a:buFontTx/>
              <a:buChar char="-"/>
            </a:pPr>
            <a:r>
              <a:rPr lang="ru-RU" sz="2800" b="1" dirty="0" smtClean="0">
                <a:solidFill>
                  <a:srgbClr val="C00000"/>
                </a:solidFill>
                <a:latin typeface="Times New Roman" panose="02020603050405020304" pitchFamily="18" charset="0"/>
                <a:ea typeface="Times New Roman"/>
                <a:cs typeface="Times New Roman" panose="02020603050405020304" pitchFamily="18" charset="0"/>
              </a:rPr>
              <a:t>- Федеральный </a:t>
            </a:r>
            <a:r>
              <a:rPr lang="ru-RU" sz="2800" b="1" dirty="0">
                <a:solidFill>
                  <a:srgbClr val="C00000"/>
                </a:solidFill>
                <a:latin typeface="Times New Roman" panose="02020603050405020304" pitchFamily="18" charset="0"/>
                <a:ea typeface="Times New Roman"/>
                <a:cs typeface="Times New Roman" panose="02020603050405020304" pitchFamily="18" charset="0"/>
              </a:rPr>
              <a:t>закон от 2 января 2000 г. N 29-ФЗ </a:t>
            </a:r>
            <a:r>
              <a:rPr lang="ru-RU" sz="2800" b="1" dirty="0" smtClean="0">
                <a:solidFill>
                  <a:srgbClr val="C00000"/>
                </a:solidFill>
                <a:latin typeface="Times New Roman" panose="02020603050405020304" pitchFamily="18" charset="0"/>
                <a:ea typeface="Times New Roman"/>
                <a:cs typeface="Times New Roman" panose="02020603050405020304" pitchFamily="18" charset="0"/>
              </a:rPr>
              <a:t>«О </a:t>
            </a:r>
            <a:r>
              <a:rPr lang="ru-RU" sz="2800" b="1" dirty="0">
                <a:solidFill>
                  <a:srgbClr val="C00000"/>
                </a:solidFill>
                <a:latin typeface="Times New Roman" panose="02020603050405020304" pitchFamily="18" charset="0"/>
                <a:ea typeface="Times New Roman"/>
                <a:cs typeface="Times New Roman" panose="02020603050405020304" pitchFamily="18" charset="0"/>
              </a:rPr>
              <a:t>качестве и безопасности пищевых </a:t>
            </a:r>
            <a:r>
              <a:rPr lang="ru-RU" sz="2800" b="1" dirty="0" smtClean="0">
                <a:solidFill>
                  <a:srgbClr val="C00000"/>
                </a:solidFill>
                <a:latin typeface="Times New Roman" panose="02020603050405020304" pitchFamily="18" charset="0"/>
                <a:ea typeface="Times New Roman"/>
                <a:cs typeface="Times New Roman" panose="02020603050405020304" pitchFamily="18" charset="0"/>
              </a:rPr>
              <a:t>продуктов»</a:t>
            </a:r>
          </a:p>
        </p:txBody>
      </p:sp>
    </p:spTree>
    <p:extLst>
      <p:ext uri="{BB962C8B-B14F-4D97-AF65-F5344CB8AC3E}">
        <p14:creationId xmlns:p14="http://schemas.microsoft.com/office/powerpoint/2010/main" val="134389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485775" y="876301"/>
            <a:ext cx="9520395" cy="591502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marL="457200" lvl="0" indent="-457200" algn="just">
              <a:lnSpc>
                <a:spcPct val="120000"/>
              </a:lnSpc>
              <a:buClr>
                <a:schemeClr val="lt1"/>
              </a:buClr>
              <a:buSzPct val="25000"/>
              <a:buFontTx/>
              <a:buChar char="-"/>
            </a:pPr>
            <a:r>
              <a:rPr lang="ru-RU" sz="2400" b="1" dirty="0" smtClean="0">
                <a:solidFill>
                  <a:schemeClr val="accent2">
                    <a:lumMod val="75000"/>
                  </a:schemeClr>
                </a:solidFill>
                <a:latin typeface="Times New Roman"/>
                <a:ea typeface="Times New Roman"/>
                <a:cs typeface="Times New Roman"/>
              </a:rPr>
              <a:t>- </a:t>
            </a:r>
            <a:r>
              <a:rPr lang="ru-RU" sz="2400" b="1" dirty="0" smtClean="0">
                <a:solidFill>
                  <a:srgbClr val="C00000"/>
                </a:solidFill>
                <a:latin typeface="Times New Roman"/>
                <a:ea typeface="Times New Roman"/>
                <a:cs typeface="Times New Roman"/>
              </a:rPr>
              <a:t>СП </a:t>
            </a:r>
            <a:r>
              <a:rPr lang="ru-RU" sz="2400" b="1" dirty="0">
                <a:solidFill>
                  <a:srgbClr val="C00000"/>
                </a:solidFill>
                <a:latin typeface="Times New Roman"/>
                <a:ea typeface="Times New Roman"/>
                <a:cs typeface="Times New Roman"/>
              </a:rPr>
              <a:t>2.3.6.3668-20 </a:t>
            </a:r>
            <a:r>
              <a:rPr lang="ru-RU" sz="2400" b="1" dirty="0" smtClean="0">
                <a:solidFill>
                  <a:srgbClr val="C00000"/>
                </a:solidFill>
                <a:latin typeface="Times New Roman"/>
                <a:ea typeface="Times New Roman"/>
                <a:cs typeface="Times New Roman"/>
              </a:rPr>
              <a:t>«Санитарно-эпидемиологические </a:t>
            </a:r>
            <a:r>
              <a:rPr lang="ru-RU" sz="2400" b="1" dirty="0">
                <a:solidFill>
                  <a:srgbClr val="C00000"/>
                </a:solidFill>
                <a:latin typeface="Times New Roman"/>
                <a:ea typeface="Times New Roman"/>
                <a:cs typeface="Times New Roman"/>
              </a:rPr>
              <a:t>требования к условиям деятельности торговых объектов и рынков, реализующих пищевую </a:t>
            </a:r>
            <a:r>
              <a:rPr lang="ru-RU" sz="2400" b="1" dirty="0" smtClean="0">
                <a:solidFill>
                  <a:srgbClr val="C00000"/>
                </a:solidFill>
                <a:latin typeface="Times New Roman"/>
                <a:ea typeface="Times New Roman"/>
                <a:cs typeface="Times New Roman"/>
              </a:rPr>
              <a:t>продукцию»</a:t>
            </a:r>
          </a:p>
          <a:p>
            <a:pPr marL="457200" lvl="0" indent="-457200" algn="just">
              <a:lnSpc>
                <a:spcPct val="120000"/>
              </a:lnSpc>
              <a:buClr>
                <a:schemeClr val="lt1"/>
              </a:buClr>
              <a:buSzPct val="25000"/>
              <a:buFontTx/>
              <a:buChar char="-"/>
            </a:pPr>
            <a:endParaRPr lang="ru-RU" sz="2400" b="1" dirty="0" smtClean="0">
              <a:solidFill>
                <a:srgbClr val="C00000"/>
              </a:solidFill>
              <a:latin typeface="Times New Roman"/>
              <a:ea typeface="Times New Roman"/>
              <a:cs typeface="Times New Roman"/>
            </a:endParaRPr>
          </a:p>
          <a:p>
            <a:pPr marL="457200" lvl="0" indent="-457200" algn="just">
              <a:lnSpc>
                <a:spcPct val="120000"/>
              </a:lnSpc>
              <a:buClr>
                <a:schemeClr val="lt1"/>
              </a:buClr>
              <a:buSzPct val="25000"/>
              <a:buFontTx/>
              <a:buChar char="-"/>
            </a:pPr>
            <a:r>
              <a:rPr lang="ru-RU" sz="2400" b="1" dirty="0" smtClean="0">
                <a:solidFill>
                  <a:srgbClr val="C00000"/>
                </a:solidFill>
                <a:latin typeface="Times New Roman"/>
                <a:ea typeface="Times New Roman"/>
                <a:cs typeface="Times New Roman"/>
              </a:rPr>
              <a:t>- СанПиН 2.3/2.4.3590-20 «Санитарно-эпидемиологические требования к организации общественного питания населения»</a:t>
            </a:r>
          </a:p>
          <a:p>
            <a:pPr marL="457200" lvl="0" indent="-457200" algn="just">
              <a:lnSpc>
                <a:spcPct val="120000"/>
              </a:lnSpc>
              <a:buClr>
                <a:schemeClr val="lt1"/>
              </a:buClr>
              <a:buSzPct val="25000"/>
              <a:buFontTx/>
              <a:buChar char="-"/>
            </a:pPr>
            <a:endParaRPr lang="ru-RU" sz="2400" b="1" dirty="0" smtClean="0">
              <a:solidFill>
                <a:srgbClr val="C00000"/>
              </a:solidFill>
              <a:latin typeface="Times New Roman"/>
              <a:ea typeface="Times New Roman"/>
              <a:cs typeface="Times New Roman"/>
            </a:endParaRPr>
          </a:p>
          <a:p>
            <a:pPr marL="457200" lvl="0" indent="-457200" algn="just">
              <a:lnSpc>
                <a:spcPct val="120000"/>
              </a:lnSpc>
              <a:buClr>
                <a:schemeClr val="lt1"/>
              </a:buClr>
              <a:buSzPct val="25000"/>
              <a:buFontTx/>
              <a:buChar char="-"/>
            </a:pPr>
            <a:r>
              <a:rPr lang="ru-RU" sz="2400" b="1" dirty="0" smtClean="0">
                <a:solidFill>
                  <a:srgbClr val="C00000"/>
                </a:solidFill>
                <a:latin typeface="Times New Roman"/>
                <a:ea typeface="Times New Roman"/>
                <a:cs typeface="Times New Roman"/>
              </a:rPr>
              <a:t>- </a:t>
            </a:r>
            <a:r>
              <a:rPr lang="ru-RU" sz="2400" b="1" dirty="0" err="1" smtClean="0">
                <a:solidFill>
                  <a:srgbClr val="C00000"/>
                </a:solidFill>
                <a:latin typeface="Times New Roman"/>
                <a:ea typeface="Times New Roman"/>
                <a:cs typeface="Times New Roman"/>
              </a:rPr>
              <a:t>СанПиН</a:t>
            </a:r>
            <a:r>
              <a:rPr lang="ru-RU" sz="2400" b="1" dirty="0" smtClean="0">
                <a:solidFill>
                  <a:srgbClr val="C00000"/>
                </a:solidFill>
                <a:latin typeface="Times New Roman"/>
                <a:ea typeface="Times New Roman"/>
                <a:cs typeface="Times New Roman"/>
              </a:rPr>
              <a:t> </a:t>
            </a:r>
            <a:r>
              <a:rPr lang="ru-RU" sz="2400" b="1" dirty="0">
                <a:solidFill>
                  <a:srgbClr val="C00000"/>
                </a:solidFill>
                <a:latin typeface="Times New Roman"/>
                <a:ea typeface="Times New Roman"/>
                <a:cs typeface="Times New Roman"/>
              </a:rPr>
              <a:t>2.1.3684-21 "Санитарно-эпидемиологические требования к содержанию территорий городских и сельских поселений, к водным объектам, питьевой воде и питьевому водоснабжению, атмосферному воздуху, почвам, жилым помещениям, эксплуатации производственных, общественных помещений, организации и проведению санитарно-противоэпидемических (профилактических) мероприятий"</a:t>
            </a:r>
          </a:p>
          <a:p>
            <a:pPr lvl="0" algn="just">
              <a:lnSpc>
                <a:spcPct val="120000"/>
              </a:lnSpc>
              <a:buClr>
                <a:schemeClr val="lt1"/>
              </a:buClr>
              <a:buSzPct val="25000"/>
            </a:pPr>
            <a:endParaRPr lang="ru-RU" sz="2800" b="1" dirty="0" smtClean="0">
              <a:solidFill>
                <a:schemeClr val="accent2">
                  <a:lumMod val="75000"/>
                </a:schemeClr>
              </a:solidFill>
              <a:latin typeface="Times New Roman"/>
              <a:ea typeface="Times New Roman"/>
              <a:cs typeface="Times New Roman"/>
            </a:endParaRPr>
          </a:p>
        </p:txBody>
      </p:sp>
    </p:spTree>
    <p:extLst>
      <p:ext uri="{BB962C8B-B14F-4D97-AF65-F5344CB8AC3E}">
        <p14:creationId xmlns:p14="http://schemas.microsoft.com/office/powerpoint/2010/main" val="332595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348129"/>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508000"/>
            <a:ext cx="9409167" cy="782918"/>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Торговля</a:t>
            </a:r>
          </a:p>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пункт 10.2 СП </a:t>
            </a:r>
            <a:r>
              <a:rPr lang="ru-RU" sz="2400" b="1" dirty="0">
                <a:solidFill>
                  <a:srgbClr val="C00000"/>
                </a:solidFill>
                <a:latin typeface="Times New Roman" panose="02020603050405020304" pitchFamily="18" charset="0"/>
                <a:cs typeface="Times New Roman" panose="02020603050405020304" pitchFamily="18" charset="0"/>
              </a:rPr>
              <a:t>2.3.6.3668-20</a:t>
            </a:r>
            <a:endParaRPr lang="ru-RU" sz="2400" b="1" i="0" u="none" strike="noStrike" dirty="0">
              <a:solidFill>
                <a:srgbClr val="C00000"/>
              </a:solidFill>
              <a:latin typeface="Times New Roman" panose="02020603050405020304" pitchFamily="18" charset="0"/>
              <a:ea typeface="Arial"/>
              <a:cs typeface="Times New Roman" panose="02020603050405020304" pitchFamily="18" charset="0"/>
              <a:sym typeface="Arial"/>
            </a:endParaRPr>
          </a:p>
        </p:txBody>
      </p:sp>
      <p:sp>
        <p:nvSpPr>
          <p:cNvPr id="12" name="Shape 164"/>
          <p:cNvSpPr txBox="1">
            <a:spLocks noGrp="1"/>
          </p:cNvSpPr>
          <p:nvPr/>
        </p:nvSpPr>
        <p:spPr>
          <a:xfrm>
            <a:off x="518124" y="1201271"/>
            <a:ext cx="9733352" cy="5177275"/>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l">
              <a:lnSpc>
                <a:spcPct val="120000"/>
              </a:lnSpc>
              <a:buClr>
                <a:schemeClr val="tx1"/>
              </a:buClr>
              <a:buSzPct val="100000"/>
            </a:pPr>
            <a:r>
              <a:rPr lang="ru-RU" sz="2200" dirty="0" smtClean="0">
                <a:latin typeface="Times New Roman" panose="02020603050405020304" pitchFamily="18" charset="0"/>
                <a:cs typeface="Times New Roman" panose="02020603050405020304" pitchFamily="18" charset="0"/>
              </a:rPr>
              <a:t>твердые </a:t>
            </a:r>
            <a:r>
              <a:rPr lang="ru-RU" sz="2200" dirty="0">
                <a:latin typeface="Times New Roman" panose="02020603050405020304" pitchFamily="18" charset="0"/>
                <a:cs typeface="Times New Roman" panose="02020603050405020304" pitchFamily="18" charset="0"/>
              </a:rPr>
              <a:t>коммунальные и иные отходы (далее - отходы) должны собираться в мусоросборники, установленные на площадках с твердым покрытием. Накопление и транспортирование отходов должно осуществляться в соответствии с законодательством Российской Федерации. Допускается временное хранение бывших в употреблении упаковки и упаковочных материалов без органических остатков и загрязнений на поверхности упаковки и упаковочных материалов в специально отведенных местах (в отдельном помещении, зоне, секции, отделе), за исключением торгового зала, производственных, в том числе фасовочных помещений, коридоров. При накоплении отходов в мусоросборниках должна быть исключена возможность их загнивания и разложения. Хозяйствующие субъекты обязаны обеспечить проведение промывки и дезинфекции мусоросборников, а также уборку, дезинсекцию и дератизацию места (площадки) накопления твердых коммунальных отходов.</a:t>
            </a:r>
          </a:p>
          <a:p>
            <a:pPr marL="285750" lvl="0" indent="-285750" algn="l">
              <a:lnSpc>
                <a:spcPct val="120000"/>
              </a:lnSpc>
              <a:buClr>
                <a:schemeClr val="tx1"/>
              </a:buClr>
              <a:buSzPct val="100000"/>
              <a:buFont typeface="Arial"/>
              <a:buChar char="•"/>
            </a:pPr>
            <a:endParaRPr lang="ru-RU" sz="1800" i="0" u="none" strike="noStrik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64493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508000"/>
            <a:ext cx="9409167" cy="989106"/>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Торговля</a:t>
            </a:r>
          </a:p>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пункт 10.3 СП </a:t>
            </a:r>
            <a:r>
              <a:rPr lang="ru-RU" sz="2400" b="1" dirty="0">
                <a:solidFill>
                  <a:srgbClr val="C00000"/>
                </a:solidFill>
                <a:latin typeface="Times New Roman" panose="02020603050405020304" pitchFamily="18" charset="0"/>
                <a:cs typeface="Times New Roman" panose="02020603050405020304" pitchFamily="18" charset="0"/>
              </a:rPr>
              <a:t>2.3.6.3668-20</a:t>
            </a:r>
            <a:endParaRPr lang="ru-RU" sz="2400" b="1" i="0" u="none" strike="noStrike" dirty="0">
              <a:solidFill>
                <a:srgbClr val="C00000"/>
              </a:solidFill>
              <a:latin typeface="Times New Roman" panose="02020603050405020304" pitchFamily="18" charset="0"/>
              <a:ea typeface="Arial"/>
              <a:cs typeface="Times New Roman" panose="02020603050405020304" pitchFamily="18" charset="0"/>
              <a:sym typeface="Arial"/>
            </a:endParaRPr>
          </a:p>
        </p:txBody>
      </p:sp>
      <p:sp>
        <p:nvSpPr>
          <p:cNvPr id="12" name="Shape 164"/>
          <p:cNvSpPr txBox="1">
            <a:spLocks noGrp="1"/>
          </p:cNvSpPr>
          <p:nvPr/>
        </p:nvSpPr>
        <p:spPr>
          <a:xfrm>
            <a:off x="518124" y="1201271"/>
            <a:ext cx="9733352" cy="5177275"/>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just"/>
            <a:endParaRPr lang="ru-RU" sz="20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пищевые </a:t>
            </a:r>
            <a:r>
              <a:rPr lang="ru-RU" sz="2200" dirty="0">
                <a:latin typeface="Times New Roman" panose="02020603050405020304" pitchFamily="18" charset="0"/>
                <a:cs typeface="Times New Roman" panose="02020603050405020304" pitchFamily="18" charset="0"/>
              </a:rPr>
              <a:t>отходы и санитарный брак должны собираться в выделенные емкости с крышками, имеющие соответствующую маркировку. Допускается временное хранение пищевых отходов в отдельно выделенной холодильной камере (при ее наличии) или ином выделенном холодильном оборудовании.</a:t>
            </a:r>
          </a:p>
          <a:p>
            <a:pPr algn="just"/>
            <a:r>
              <a:rPr lang="ru-RU" sz="2200" dirty="0">
                <a:latin typeface="Times New Roman" panose="02020603050405020304" pitchFamily="18" charset="0"/>
                <a:cs typeface="Times New Roman" panose="02020603050405020304" pitchFamily="18" charset="0"/>
              </a:rPr>
              <a:t>Холодильная камера (холодильное оборудование) и емкости после удаления пищевых отходов должны подвергаться мойке с применением моющих и дезинфицирующих средств. Должно быть выделено место для мытья тары, предназначенной для пищевых отходов.</a:t>
            </a:r>
          </a:p>
        </p:txBody>
      </p:sp>
    </p:spTree>
    <p:extLst>
      <p:ext uri="{BB962C8B-B14F-4D97-AF65-F5344CB8AC3E}">
        <p14:creationId xmlns:p14="http://schemas.microsoft.com/office/powerpoint/2010/main" val="245700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3" y="488577"/>
            <a:ext cx="9409167" cy="989106"/>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Торговля и общепит </a:t>
            </a:r>
          </a:p>
          <a:p>
            <a:pPr lvl="0" algn="l">
              <a:lnSpc>
                <a:spcPct val="120000"/>
              </a:lnSpc>
              <a:buClr>
                <a:schemeClr val="lt1"/>
              </a:buClr>
              <a:buSzPct val="25000"/>
            </a:pPr>
            <a:r>
              <a:rPr lang="ru-RU" sz="2400" b="1" dirty="0">
                <a:solidFill>
                  <a:srgbClr val="C00000"/>
                </a:solidFill>
                <a:latin typeface="Times New Roman" panose="02020603050405020304" pitchFamily="18" charset="0"/>
                <a:cs typeface="Times New Roman" panose="02020603050405020304" pitchFamily="18" charset="0"/>
              </a:rPr>
              <a:t>п</a:t>
            </a:r>
            <a:r>
              <a:rPr lang="ru-RU" sz="2400" b="1" dirty="0" smtClean="0">
                <a:solidFill>
                  <a:srgbClr val="C00000"/>
                </a:solidFill>
                <a:latin typeface="Times New Roman" panose="02020603050405020304" pitchFamily="18" charset="0"/>
                <a:cs typeface="Times New Roman" panose="02020603050405020304" pitchFamily="18" charset="0"/>
              </a:rPr>
              <a:t>. 2 ст.25 Закона ФЗ</a:t>
            </a:r>
            <a:r>
              <a:rPr lang="ru-RU" sz="2400" dirty="0"/>
              <a:t> </a:t>
            </a:r>
            <a:r>
              <a:rPr lang="ru-RU" sz="2400" b="1" dirty="0">
                <a:solidFill>
                  <a:srgbClr val="C00000"/>
                </a:solidFill>
                <a:latin typeface="Times New Roman" panose="02020603050405020304" pitchFamily="18" charset="0"/>
                <a:cs typeface="Times New Roman" panose="02020603050405020304" pitchFamily="18" charset="0"/>
              </a:rPr>
              <a:t>от 2 января 2000 г. N 29-ФЗ </a:t>
            </a:r>
            <a:endParaRPr lang="ru-RU" sz="2400" b="1" dirty="0">
              <a:solidFill>
                <a:srgbClr val="C00000"/>
              </a:solidFill>
              <a:latin typeface="Times New Roman" panose="02020603050405020304" pitchFamily="18" charset="0"/>
              <a:cs typeface="Times New Roman" panose="02020603050405020304" pitchFamily="18" charset="0"/>
              <a:sym typeface="Arial"/>
            </a:endParaRPr>
          </a:p>
        </p:txBody>
      </p:sp>
      <p:sp>
        <p:nvSpPr>
          <p:cNvPr id="12" name="Shape 164"/>
          <p:cNvSpPr txBox="1">
            <a:spLocks noGrp="1"/>
          </p:cNvSpPr>
          <p:nvPr/>
        </p:nvSpPr>
        <p:spPr>
          <a:xfrm>
            <a:off x="580877" y="1201271"/>
            <a:ext cx="9733352" cy="5177275"/>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just"/>
            <a:endParaRPr lang="ru-RU" sz="2000" dirty="0" smtClean="0">
              <a:latin typeface="Times New Roman" panose="02020603050405020304" pitchFamily="18" charset="0"/>
              <a:cs typeface="Times New Roman" panose="02020603050405020304" pitchFamily="18" charset="0"/>
            </a:endParaRPr>
          </a:p>
          <a:p>
            <a:pPr algn="just"/>
            <a:r>
              <a:rPr lang="ru-RU" sz="2400" dirty="0">
                <a:solidFill>
                  <a:schemeClr val="tx1"/>
                </a:solidFill>
                <a:latin typeface="Times New Roman" panose="02020603050405020304" pitchFamily="18" charset="0"/>
                <a:cs typeface="Times New Roman" panose="02020603050405020304" pitchFamily="18" charset="0"/>
              </a:rPr>
              <a:t>Некачественные и (или) опасные пищевые </a:t>
            </a:r>
            <a:r>
              <a:rPr lang="ru-RU" sz="2400" dirty="0" smtClean="0">
                <a:solidFill>
                  <a:schemeClr val="tx1"/>
                </a:solidFill>
                <a:latin typeface="Times New Roman" panose="02020603050405020304" pitchFamily="18" charset="0"/>
                <a:cs typeface="Times New Roman" panose="02020603050405020304" pitchFamily="18" charset="0"/>
              </a:rPr>
              <a:t>продукты</a:t>
            </a:r>
            <a:r>
              <a:rPr lang="ru-RU" sz="2400" dirty="0">
                <a:solidFill>
                  <a:schemeClr val="tx1"/>
                </a:solidFill>
                <a:latin typeface="Times New Roman" panose="02020603050405020304" pitchFamily="18" charset="0"/>
                <a:cs typeface="Times New Roman" panose="02020603050405020304" pitchFamily="18" charset="0"/>
              </a:rPr>
              <a:t> на срок, необходимый для проведения их экспертизы, утилизации или уничтожения, направляются на временное хранение, условия осуществления которого исключают возможность доступа к таким пищевым продуктам, материалам и изделиям.</a:t>
            </a:r>
          </a:p>
          <a:p>
            <a:pPr algn="just"/>
            <a:r>
              <a:rPr lang="ru-RU" sz="2400" dirty="0">
                <a:solidFill>
                  <a:schemeClr val="tx1"/>
                </a:solidFill>
                <a:latin typeface="Times New Roman" panose="02020603050405020304" pitchFamily="18" charset="0"/>
                <a:cs typeface="Times New Roman" panose="02020603050405020304" pitchFamily="18" charset="0"/>
              </a:rPr>
              <a:t>Находящиеся на временном хранении некачественные и опасные пищевые продукты, материалы и изделия подлежат строгому учету.</a:t>
            </a:r>
          </a:p>
          <a:p>
            <a:pPr algn="just"/>
            <a:r>
              <a:rPr lang="ru-RU" sz="2400" dirty="0">
                <a:solidFill>
                  <a:schemeClr val="tx1"/>
                </a:solidFill>
                <a:latin typeface="Times New Roman" panose="02020603050405020304" pitchFamily="18" charset="0"/>
                <a:cs typeface="Times New Roman" panose="02020603050405020304" pitchFamily="18" charset="0"/>
              </a:rPr>
              <a:t>Владелец некачественных и (или) опасных пищевых продуктов, материалов и изделий обеспечивает их временное хранение.</a:t>
            </a:r>
          </a:p>
          <a:p>
            <a:pPr algn="just"/>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02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508000"/>
            <a:ext cx="9409167" cy="989106"/>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Общественное питание</a:t>
            </a:r>
          </a:p>
          <a:p>
            <a:pPr lvl="0" algn="l">
              <a:lnSpc>
                <a:spcPct val="120000"/>
              </a:lnSpc>
              <a:buClr>
                <a:schemeClr val="lt1"/>
              </a:buClr>
              <a:buSzPct val="25000"/>
            </a:pPr>
            <a:r>
              <a:rPr lang="ru-RU" sz="2400" b="1" dirty="0">
                <a:solidFill>
                  <a:srgbClr val="C00000"/>
                </a:solidFill>
                <a:latin typeface="Times New Roman" panose="02020603050405020304" pitchFamily="18" charset="0"/>
                <a:cs typeface="Times New Roman" panose="02020603050405020304" pitchFamily="18" charset="0"/>
              </a:rPr>
              <a:t>пункт 2.17 СанПиН </a:t>
            </a:r>
            <a:r>
              <a:rPr lang="ru-RU" sz="2400" b="1" dirty="0" smtClean="0">
                <a:solidFill>
                  <a:srgbClr val="C00000"/>
                </a:solidFill>
                <a:latin typeface="Times New Roman" panose="02020603050405020304" pitchFamily="18" charset="0"/>
                <a:cs typeface="Times New Roman" panose="02020603050405020304" pitchFamily="18" charset="0"/>
              </a:rPr>
              <a:t>2.3/2.4.3590-20</a:t>
            </a:r>
            <a:endParaRPr lang="ru-RU" sz="2400" b="1" i="0" u="none" strike="noStrike" dirty="0">
              <a:solidFill>
                <a:srgbClr val="C00000"/>
              </a:solidFill>
              <a:latin typeface="Times New Roman" panose="02020603050405020304" pitchFamily="18" charset="0"/>
              <a:ea typeface="Arial"/>
              <a:cs typeface="Times New Roman" panose="02020603050405020304" pitchFamily="18" charset="0"/>
              <a:sym typeface="Arial"/>
            </a:endParaRPr>
          </a:p>
        </p:txBody>
      </p:sp>
      <p:sp>
        <p:nvSpPr>
          <p:cNvPr id="12" name="Shape 164"/>
          <p:cNvSpPr txBox="1">
            <a:spLocks noGrp="1"/>
          </p:cNvSpPr>
          <p:nvPr/>
        </p:nvSpPr>
        <p:spPr>
          <a:xfrm>
            <a:off x="518124" y="1846730"/>
            <a:ext cx="9733352" cy="1375442"/>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just"/>
            <a:r>
              <a:rPr lang="ru-RU" sz="2400" dirty="0">
                <a:latin typeface="Times New Roman" panose="02020603050405020304" pitchFamily="18" charset="0"/>
                <a:cs typeface="Times New Roman" panose="02020603050405020304" pitchFamily="18" charset="0"/>
              </a:rPr>
              <a:t>сбор и обращение отходов должны соответствовать требованиям по обращению с твердыми коммунальными отходами и содержанию территории</a:t>
            </a:r>
          </a:p>
        </p:txBody>
      </p:sp>
      <p:sp>
        <p:nvSpPr>
          <p:cNvPr id="8" name="Прямоугольник 7"/>
          <p:cNvSpPr/>
          <p:nvPr/>
        </p:nvSpPr>
        <p:spPr>
          <a:xfrm>
            <a:off x="435429" y="3489038"/>
            <a:ext cx="9405257" cy="830997"/>
          </a:xfrm>
          <a:prstGeom prst="rect">
            <a:avLst/>
          </a:prstGeom>
        </p:spPr>
        <p:txBody>
          <a:bodyPr wrap="square">
            <a:spAutoFit/>
          </a:bodyPr>
          <a:lstStyle/>
          <a:p>
            <a:r>
              <a:rPr lang="ru-RU" sz="2400" b="1" dirty="0" smtClean="0">
                <a:solidFill>
                  <a:srgbClr val="C00000"/>
                </a:solidFill>
                <a:latin typeface="Times New Roman" pitchFamily="18" charset="0"/>
                <a:cs typeface="Times New Roman" pitchFamily="18" charset="0"/>
              </a:rPr>
              <a:t>часть 3 статьи 16 ТР ТС 021/2011  «О безопасности пищевой продукции»</a:t>
            </a:r>
            <a:endParaRPr lang="ru-RU" sz="2400"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493486" y="4455886"/>
            <a:ext cx="9695543" cy="2308324"/>
          </a:xfrm>
          <a:prstGeom prst="rect">
            <a:avLst/>
          </a:prstGeom>
        </p:spPr>
        <p:txBody>
          <a:bodyPr wrap="square">
            <a:spAutoFit/>
          </a:bodyPr>
          <a:lstStyle/>
          <a:p>
            <a:pPr algn="just"/>
            <a:r>
              <a:rPr lang="ru-RU" sz="2400" dirty="0" smtClean="0">
                <a:latin typeface="Times New Roman" pitchFamily="18" charset="0"/>
                <a:cs typeface="Times New Roman" pitchFamily="18" charset="0"/>
              </a:rPr>
              <a:t>отходы в соответствии с категорией (отходы, состоящие из животных тканей;  отходы жизнедеятельности продуктивных животных; иные отходы (твердые отходы, мусор) должны быть раздельно помещены в промаркированные, находящиеся в исправном состоянии и используемые исключительно для сбора и хранения таких отходов и мусора, закрываемые емкости.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3830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595086"/>
            <a:ext cx="9409167" cy="2873827"/>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l">
              <a:lnSpc>
                <a:spcPct val="120000"/>
              </a:lnSpc>
              <a:buClr>
                <a:schemeClr val="lt1"/>
              </a:buClr>
              <a:buSzPct val="25000"/>
            </a:pPr>
            <a:r>
              <a:rPr lang="ru-RU" sz="2400" b="1" dirty="0" smtClean="0">
                <a:solidFill>
                  <a:srgbClr val="C00000"/>
                </a:solidFill>
                <a:latin typeface="Times New Roman" panose="02020603050405020304" pitchFamily="18" charset="0"/>
                <a:cs typeface="Times New Roman" panose="02020603050405020304" pitchFamily="18" charset="0"/>
              </a:rPr>
              <a:t>Раздел </a:t>
            </a:r>
            <a:r>
              <a:rPr lang="en-US" sz="2400" b="1" dirty="0" smtClean="0">
                <a:solidFill>
                  <a:srgbClr val="C00000"/>
                </a:solidFill>
                <a:latin typeface="Times New Roman" panose="02020603050405020304" pitchFamily="18" charset="0"/>
                <a:cs typeface="Times New Roman" panose="02020603050405020304" pitchFamily="18" charset="0"/>
              </a:rPr>
              <a:t>II</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СанПиН</a:t>
            </a:r>
            <a:r>
              <a:rPr lang="ru-RU" sz="2400" b="1" dirty="0" smtClean="0">
                <a:solidFill>
                  <a:srgbClr val="C00000"/>
                </a:solidFill>
                <a:latin typeface="Times New Roman" panose="02020603050405020304" pitchFamily="18" charset="0"/>
                <a:cs typeface="Times New Roman" panose="02020603050405020304" pitchFamily="18" charset="0"/>
              </a:rPr>
              <a:t> 2.1.3684-21</a:t>
            </a:r>
          </a:p>
          <a:p>
            <a:pPr lvl="0" algn="just">
              <a:buClr>
                <a:schemeClr val="lt1"/>
              </a:buClr>
              <a:buSzPct val="25000"/>
            </a:pPr>
            <a:r>
              <a:rPr lang="ru-RU" sz="2400" dirty="0" smtClean="0">
                <a:latin typeface="Times New Roman" pitchFamily="18" charset="0"/>
                <a:cs typeface="Times New Roman" pitchFamily="18" charset="0"/>
              </a:rPr>
              <a:t>предусмотрены вопросы к содержанию территорий городских и сельских поселений, в том числе размещению и содержанию контейнерных площадок, срокам накопления отходов</a:t>
            </a:r>
            <a:r>
              <a:rPr lang="ru-RU" sz="2400" b="1" dirty="0" smtClean="0">
                <a:solidFill>
                  <a:srgbClr val="C00000"/>
                </a:solidFill>
                <a:latin typeface="Times New Roman" pitchFamily="18" charset="0"/>
                <a:cs typeface="Times New Roman" pitchFamily="18" charset="0"/>
              </a:rPr>
              <a:t> </a:t>
            </a:r>
          </a:p>
          <a:p>
            <a:pPr lvl="0" algn="l">
              <a:buClr>
                <a:schemeClr val="lt1"/>
              </a:buClr>
              <a:buSzPct val="25000"/>
            </a:pPr>
            <a:endParaRPr lang="ru-RU" sz="2400" b="1" dirty="0" smtClean="0">
              <a:solidFill>
                <a:srgbClr val="C00000"/>
              </a:solidFill>
              <a:latin typeface="Times New Roman" pitchFamily="18" charset="0"/>
              <a:cs typeface="Times New Roman" pitchFamily="18" charset="0"/>
              <a:sym typeface="Arial"/>
            </a:endParaRPr>
          </a:p>
          <a:p>
            <a:pPr lvl="0" algn="l">
              <a:buClr>
                <a:schemeClr val="lt1"/>
              </a:buClr>
              <a:buSzPct val="25000"/>
            </a:pPr>
            <a:endParaRPr lang="ru-RU" sz="2400" b="1" dirty="0">
              <a:solidFill>
                <a:srgbClr val="C00000"/>
              </a:solidFill>
              <a:latin typeface="Times New Roman" pitchFamily="18" charset="0"/>
              <a:cs typeface="Times New Roman" pitchFamily="18" charset="0"/>
              <a:sym typeface="Arial"/>
            </a:endParaRPr>
          </a:p>
        </p:txBody>
      </p:sp>
      <p:sp>
        <p:nvSpPr>
          <p:cNvPr id="12" name="Shape 164"/>
          <p:cNvSpPr txBox="1">
            <a:spLocks noGrp="1"/>
          </p:cNvSpPr>
          <p:nvPr/>
        </p:nvSpPr>
        <p:spPr>
          <a:xfrm>
            <a:off x="516955" y="3599543"/>
            <a:ext cx="9733352" cy="2793518"/>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lvl="0" algn="just"/>
            <a:r>
              <a:rPr lang="ru-RU" sz="2400" b="1" dirty="0" smtClean="0">
                <a:solidFill>
                  <a:srgbClr val="C00000"/>
                </a:solidFill>
                <a:latin typeface="Times New Roman" panose="02020603050405020304" pitchFamily="18" charset="0"/>
                <a:cs typeface="Times New Roman" panose="02020603050405020304" pitchFamily="18" charset="0"/>
              </a:rPr>
              <a:t>пункт 7 </a:t>
            </a:r>
            <a:r>
              <a:rPr lang="ru-RU" sz="2400" b="1" dirty="0" err="1" smtClean="0">
                <a:solidFill>
                  <a:srgbClr val="C00000"/>
                </a:solidFill>
                <a:latin typeface="Times New Roman" panose="02020603050405020304" pitchFamily="18" charset="0"/>
                <a:cs typeface="Times New Roman" panose="02020603050405020304" pitchFamily="18" charset="0"/>
              </a:rPr>
              <a:t>СанПиН</a:t>
            </a:r>
            <a:r>
              <a:rPr lang="ru-RU" sz="2400" b="1" dirty="0" smtClean="0">
                <a:solidFill>
                  <a:srgbClr val="C00000"/>
                </a:solidFill>
                <a:latin typeface="Times New Roman" panose="02020603050405020304" pitchFamily="18" charset="0"/>
                <a:cs typeface="Times New Roman" panose="02020603050405020304" pitchFamily="18" charset="0"/>
              </a:rPr>
              <a:t> 2.1.3684-21</a:t>
            </a:r>
            <a:endParaRPr lang="en-US" sz="2400" b="1" dirty="0" smtClean="0">
              <a:solidFill>
                <a:srgbClr val="C00000"/>
              </a:solidFill>
              <a:latin typeface="Times New Roman" panose="02020603050405020304" pitchFamily="18" charset="0"/>
              <a:cs typeface="Times New Roman" panose="02020603050405020304" pitchFamily="18" charset="0"/>
            </a:endParaRPr>
          </a:p>
          <a:p>
            <a:pPr lvl="0"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 случае </a:t>
            </a:r>
            <a:r>
              <a:rPr lang="ru-RU" sz="2400" dirty="0">
                <a:latin typeface="Times New Roman" panose="02020603050405020304" pitchFamily="18" charset="0"/>
                <a:cs typeface="Times New Roman" panose="02020603050405020304" pitchFamily="18" charset="0"/>
              </a:rPr>
              <a:t>раздельного накопления отходов на контейнерной площадке их владельцем должны быть предусмотрены контейнеры для каждого вида отходов или группы однородных отходов, исключающие смешивание различных видов отходов или групп отходов, либо групп однородных отходов</a:t>
            </a:r>
          </a:p>
        </p:txBody>
      </p:sp>
    </p:spTree>
    <p:extLst>
      <p:ext uri="{BB962C8B-B14F-4D97-AF65-F5344CB8AC3E}">
        <p14:creationId xmlns:p14="http://schemas.microsoft.com/office/powerpoint/2010/main" val="238165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RSPB_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8" y="0"/>
            <a:ext cx="5348550" cy="7562850"/>
          </a:xfrm>
          <a:prstGeom prst="rect">
            <a:avLst/>
          </a:prstGeom>
        </p:spPr>
      </p:pic>
      <p:pic>
        <p:nvPicPr>
          <p:cNvPr id="4" name="Picture 3"/>
          <p:cNvPicPr>
            <a:picLocks noChangeAspect="1"/>
          </p:cNvPicPr>
          <p:nvPr/>
        </p:nvPicPr>
        <p:blipFill>
          <a:blip r:embed="rId4"/>
          <a:stretch>
            <a:fillRect/>
          </a:stretch>
        </p:blipFill>
        <p:spPr>
          <a:xfrm>
            <a:off x="0" y="431800"/>
            <a:ext cx="10769600" cy="152400"/>
          </a:xfrm>
          <a:prstGeom prst="rect">
            <a:avLst/>
          </a:prstGeom>
        </p:spPr>
      </p:pic>
      <p:pic>
        <p:nvPicPr>
          <p:cNvPr id="7" name="Picture 6"/>
          <p:cNvPicPr>
            <a:picLocks noChangeAspect="1"/>
          </p:cNvPicPr>
          <p:nvPr/>
        </p:nvPicPr>
        <p:blipFill>
          <a:blip r:embed="rId5"/>
          <a:stretch>
            <a:fillRect/>
          </a:stretch>
        </p:blipFill>
        <p:spPr>
          <a:xfrm>
            <a:off x="0" y="6883399"/>
            <a:ext cx="10688638" cy="304423"/>
          </a:xfrm>
          <a:prstGeom prst="rect">
            <a:avLst/>
          </a:prstGeom>
        </p:spPr>
      </p:pic>
      <p:sp>
        <p:nvSpPr>
          <p:cNvPr id="11" name="Shape 164"/>
          <p:cNvSpPr txBox="1">
            <a:spLocks noGrp="1"/>
          </p:cNvSpPr>
          <p:nvPr/>
        </p:nvSpPr>
        <p:spPr>
          <a:xfrm>
            <a:off x="518124" y="672353"/>
            <a:ext cx="9409167" cy="11743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l">
              <a:lnSpc>
                <a:spcPct val="120000"/>
              </a:lnSpc>
              <a:buClr>
                <a:schemeClr val="lt1"/>
              </a:buClr>
              <a:buSzPct val="25000"/>
            </a:pPr>
            <a:r>
              <a:rPr lang="ru-RU" sz="2400" b="1" dirty="0">
                <a:solidFill>
                  <a:srgbClr val="C00000"/>
                </a:solidFill>
                <a:latin typeface="Times New Roman" panose="02020603050405020304" pitchFamily="18" charset="0"/>
                <a:cs typeface="Times New Roman" panose="02020603050405020304" pitchFamily="18" charset="0"/>
              </a:rPr>
              <a:t>МР 2.3.6.0233-21 "Методические рекомендации к организации общественного питания населения": </a:t>
            </a:r>
          </a:p>
        </p:txBody>
      </p:sp>
      <p:sp>
        <p:nvSpPr>
          <p:cNvPr id="12" name="Shape 164"/>
          <p:cNvSpPr txBox="1">
            <a:spLocks noGrp="1"/>
          </p:cNvSpPr>
          <p:nvPr/>
        </p:nvSpPr>
        <p:spPr>
          <a:xfrm>
            <a:off x="473412" y="1846729"/>
            <a:ext cx="9733352" cy="4531817"/>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pPr algn="just"/>
            <a:r>
              <a:rPr lang="ru-RU" sz="2400" b="1" dirty="0" smtClean="0">
                <a:latin typeface="Times New Roman" panose="02020603050405020304" pitchFamily="18" charset="0"/>
                <a:cs typeface="Times New Roman" panose="02020603050405020304" pitchFamily="18" charset="0"/>
              </a:rPr>
              <a:t>пункт 4.1 </a:t>
            </a:r>
            <a:r>
              <a:rPr lang="ru-RU" sz="2400" dirty="0">
                <a:latin typeface="Times New Roman" panose="02020603050405020304" pitchFamily="18" charset="0"/>
                <a:cs typeface="Times New Roman" panose="02020603050405020304" pitchFamily="18" charset="0"/>
              </a:rPr>
              <a:t>Для сбора и утилизации пищевых отходов возможна установка кухонных </a:t>
            </a:r>
            <a:r>
              <a:rPr lang="ru-RU" sz="2400" dirty="0" err="1">
                <a:latin typeface="Times New Roman" panose="02020603050405020304" pitchFamily="18" charset="0"/>
                <a:cs typeface="Times New Roman" panose="02020603050405020304" pitchFamily="18" charset="0"/>
              </a:rPr>
              <a:t>измельчителей</a:t>
            </a:r>
            <a:r>
              <a:rPr lang="ru-RU" sz="2400" dirty="0">
                <a:latin typeface="Times New Roman" panose="02020603050405020304" pitchFamily="18" charset="0"/>
                <a:cs typeface="Times New Roman" panose="02020603050405020304" pitchFamily="18" charset="0"/>
              </a:rPr>
              <a:t> пищевых отходов, для твердых коммунальных отходов - оборудования для прессовки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b="1" dirty="0" smtClean="0">
                <a:latin typeface="Times New Roman" panose="02020603050405020304" pitchFamily="18" charset="0"/>
                <a:cs typeface="Times New Roman" panose="02020603050405020304" pitchFamily="18" charset="0"/>
              </a:rPr>
              <a:t>пункт 4.4 </a:t>
            </a:r>
            <a:r>
              <a:rPr lang="ru-RU" sz="2400" dirty="0">
                <a:latin typeface="Times New Roman" panose="02020603050405020304" pitchFamily="18" charset="0"/>
                <a:cs typeface="Times New Roman" panose="02020603050405020304" pitchFamily="18" charset="0"/>
              </a:rPr>
              <a:t>Многоразовые емкости для сбора пищевых отходов после удаления отходов рекомендуется мыть с использованием моющих и дезинфицирующих средств и просушивать. Для мытья емкостей рекомендуется выделить место для их обработки и хранения.</a:t>
            </a:r>
          </a:p>
          <a:p>
            <a:pPr algn="just"/>
            <a:r>
              <a:rPr lang="ru-RU" sz="2400" b="1" dirty="0" smtClean="0">
                <a:latin typeface="Times New Roman" panose="02020603050405020304" pitchFamily="18" charset="0"/>
                <a:cs typeface="Times New Roman" panose="02020603050405020304" pitchFamily="18" charset="0"/>
              </a:rPr>
              <a:t>пункт 4.6 </a:t>
            </a:r>
            <a:r>
              <a:rPr lang="ru-RU" sz="2400" dirty="0">
                <a:latin typeface="Times New Roman" panose="02020603050405020304" pitchFamily="18" charset="0"/>
                <a:cs typeface="Times New Roman" panose="02020603050405020304" pitchFamily="18" charset="0"/>
              </a:rPr>
              <a:t>Для сбора твердых коммунальных отходов на территории хозяйственной зоны предприятия общественного питания рекомендуется предусматривать контейнеры с крышками (или другие закрывающиеся емкости), установленные на площадках с твердым покрытием. Рекомендуется предусмотреть возможность раздельного накопления отходов, в первую очередь, пищевых отходов.</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309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5972</TotalTime>
  <Words>602</Words>
  <Application>Microsoft Office PowerPoint</Application>
  <PresentationFormat>Произвольный</PresentationFormat>
  <Paragraphs>56</Paragraphs>
  <Slides>11</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ПОПЕЧИТЕЛЬСКИЙ СОВЕТ  ФЕДЕРАЦИИ ВЕЛОСИПЕДНОГО СПОРТА РОССИИ</dc:title>
  <dc:creator>FVSR04</dc:creator>
  <cp:lastModifiedBy>user</cp:lastModifiedBy>
  <cp:revision>329</cp:revision>
  <cp:lastPrinted>2021-10-08T07:26:30Z</cp:lastPrinted>
  <dcterms:modified xsi:type="dcterms:W3CDTF">2026-03-12T07:13:13Z</dcterms:modified>
</cp:coreProperties>
</file>